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3" r:id="rId1"/>
  </p:sldMasterIdLst>
  <p:notesMasterIdLst>
    <p:notesMasterId r:id="rId15"/>
  </p:notesMasterIdLst>
  <p:handoutMasterIdLst>
    <p:handoutMasterId r:id="rId16"/>
  </p:handoutMasterIdLst>
  <p:sldIdLst>
    <p:sldId id="878" r:id="rId2"/>
    <p:sldId id="780" r:id="rId3"/>
    <p:sldId id="881" r:id="rId4"/>
    <p:sldId id="887" r:id="rId5"/>
    <p:sldId id="781" r:id="rId6"/>
    <p:sldId id="782" r:id="rId7"/>
    <p:sldId id="879" r:id="rId8"/>
    <p:sldId id="882" r:id="rId9"/>
    <p:sldId id="883" r:id="rId10"/>
    <p:sldId id="884" r:id="rId11"/>
    <p:sldId id="885" r:id="rId12"/>
    <p:sldId id="886" r:id="rId13"/>
    <p:sldId id="549" r:id="rId14"/>
  </p:sldIdLst>
  <p:sldSz cx="9144000" cy="6858000" type="screen4x3"/>
  <p:notesSz cx="6791325" cy="9872663"/>
  <p:defaultTextStyle>
    <a:defPPr>
      <a:defRPr lang="de-DE"/>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9">
          <p15:clr>
            <a:srgbClr val="A4A3A4"/>
          </p15:clr>
        </p15:guide>
        <p15:guide id="2" pos="213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87CAA5-1B75-4DB0-BF49-C8F4753D5D68}" v="144" dt="2024-09-25T18:31:03.0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411" autoAdjust="0"/>
    <p:restoredTop sz="88101" autoAdjust="0"/>
  </p:normalViewPr>
  <p:slideViewPr>
    <p:cSldViewPr>
      <p:cViewPr varScale="1">
        <p:scale>
          <a:sx n="199" d="100"/>
          <a:sy n="199" d="100"/>
        </p:scale>
        <p:origin x="3432"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580"/>
    </p:cViewPr>
  </p:sorterViewPr>
  <p:notesViewPr>
    <p:cSldViewPr>
      <p:cViewPr varScale="1">
        <p:scale>
          <a:sx n="56" d="100"/>
          <a:sy n="56" d="100"/>
        </p:scale>
        <p:origin x="-2592" y="-96"/>
      </p:cViewPr>
      <p:guideLst>
        <p:guide orient="horz" pos="3109"/>
        <p:guide pos="213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0866" name="Rectangle 2">
            <a:extLst>
              <a:ext uri="{FF2B5EF4-FFF2-40B4-BE49-F238E27FC236}">
                <a16:creationId xmlns:a16="http://schemas.microsoft.com/office/drawing/2014/main" id="{7D1EFBD0-9709-2FA9-3825-0AE9669B1F30}"/>
              </a:ext>
            </a:extLst>
          </p:cNvPr>
          <p:cNvSpPr>
            <a:spLocks noGrp="1" noChangeArrowheads="1"/>
          </p:cNvSpPr>
          <p:nvPr>
            <p:ph type="hdr" sz="quarter"/>
          </p:nvPr>
        </p:nvSpPr>
        <p:spPr bwMode="auto">
          <a:xfrm>
            <a:off x="0" y="0"/>
            <a:ext cx="294322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Arial" charset="0"/>
              </a:defRPr>
            </a:lvl1pPr>
          </a:lstStyle>
          <a:p>
            <a:pPr>
              <a:defRPr/>
            </a:pPr>
            <a:endParaRPr lang="de-DE"/>
          </a:p>
        </p:txBody>
      </p:sp>
      <p:sp>
        <p:nvSpPr>
          <p:cNvPr id="420867" name="Rectangle 3">
            <a:extLst>
              <a:ext uri="{FF2B5EF4-FFF2-40B4-BE49-F238E27FC236}">
                <a16:creationId xmlns:a16="http://schemas.microsoft.com/office/drawing/2014/main" id="{A7F5B9C9-3CEE-EEB7-4258-DFC10C34F5FD}"/>
              </a:ext>
            </a:extLst>
          </p:cNvPr>
          <p:cNvSpPr>
            <a:spLocks noGrp="1" noChangeArrowheads="1"/>
          </p:cNvSpPr>
          <p:nvPr>
            <p:ph type="dt" sz="quarter" idx="1"/>
          </p:nvPr>
        </p:nvSpPr>
        <p:spPr bwMode="auto">
          <a:xfrm>
            <a:off x="3846513" y="0"/>
            <a:ext cx="294322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Arial" charset="0"/>
              </a:defRPr>
            </a:lvl1pPr>
          </a:lstStyle>
          <a:p>
            <a:pPr>
              <a:defRPr/>
            </a:pPr>
            <a:endParaRPr lang="de-DE"/>
          </a:p>
        </p:txBody>
      </p:sp>
      <p:sp>
        <p:nvSpPr>
          <p:cNvPr id="420868" name="Rectangle 4">
            <a:extLst>
              <a:ext uri="{FF2B5EF4-FFF2-40B4-BE49-F238E27FC236}">
                <a16:creationId xmlns:a16="http://schemas.microsoft.com/office/drawing/2014/main" id="{A995AF63-2CAF-6116-B0B9-4958E2CA2E0C}"/>
              </a:ext>
            </a:extLst>
          </p:cNvPr>
          <p:cNvSpPr>
            <a:spLocks noGrp="1" noChangeArrowheads="1"/>
          </p:cNvSpPr>
          <p:nvPr>
            <p:ph type="ftr" sz="quarter" idx="2"/>
          </p:nvPr>
        </p:nvSpPr>
        <p:spPr bwMode="auto">
          <a:xfrm>
            <a:off x="0" y="9377363"/>
            <a:ext cx="2943225"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Arial" charset="0"/>
              </a:defRPr>
            </a:lvl1pPr>
          </a:lstStyle>
          <a:p>
            <a:pPr>
              <a:defRPr/>
            </a:pPr>
            <a:endParaRPr lang="de-DE"/>
          </a:p>
        </p:txBody>
      </p:sp>
      <p:sp>
        <p:nvSpPr>
          <p:cNvPr id="420869" name="Rectangle 5">
            <a:extLst>
              <a:ext uri="{FF2B5EF4-FFF2-40B4-BE49-F238E27FC236}">
                <a16:creationId xmlns:a16="http://schemas.microsoft.com/office/drawing/2014/main" id="{141D0FB3-B7A6-9E8E-11CE-3A036B2DDF0B}"/>
              </a:ext>
            </a:extLst>
          </p:cNvPr>
          <p:cNvSpPr>
            <a:spLocks noGrp="1" noChangeArrowheads="1"/>
          </p:cNvSpPr>
          <p:nvPr>
            <p:ph type="sldNum" sz="quarter" idx="3"/>
          </p:nvPr>
        </p:nvSpPr>
        <p:spPr bwMode="auto">
          <a:xfrm>
            <a:off x="3846513" y="9377363"/>
            <a:ext cx="2943225"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0B767E07-C29B-AB4D-A4D4-64D9E529FBA0}" type="slidenum">
              <a:rPr lang="de-DE" altLang="de-DE"/>
              <a:pPr>
                <a:defRPr/>
              </a:pPr>
              <a:t>‹Nr.›</a:t>
            </a:fld>
            <a:endParaRPr lang="de-DE" altLang="de-D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1EF8D63F-B0BF-29C8-ED00-7F44431FD2B8}"/>
              </a:ext>
            </a:extLst>
          </p:cNvPr>
          <p:cNvSpPr>
            <a:spLocks noGrp="1" noChangeArrowheads="1"/>
          </p:cNvSpPr>
          <p:nvPr>
            <p:ph type="hdr" sz="quarter"/>
          </p:nvPr>
        </p:nvSpPr>
        <p:spPr bwMode="auto">
          <a:xfrm>
            <a:off x="0" y="0"/>
            <a:ext cx="294322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Arial" charset="0"/>
              </a:defRPr>
            </a:lvl1pPr>
          </a:lstStyle>
          <a:p>
            <a:pPr>
              <a:defRPr/>
            </a:pPr>
            <a:endParaRPr lang="de-DE"/>
          </a:p>
        </p:txBody>
      </p:sp>
      <p:sp>
        <p:nvSpPr>
          <p:cNvPr id="3075" name="Rectangle 3">
            <a:extLst>
              <a:ext uri="{FF2B5EF4-FFF2-40B4-BE49-F238E27FC236}">
                <a16:creationId xmlns:a16="http://schemas.microsoft.com/office/drawing/2014/main" id="{0A62B312-13AD-C029-D17C-6A2033E104CD}"/>
              </a:ext>
            </a:extLst>
          </p:cNvPr>
          <p:cNvSpPr>
            <a:spLocks noGrp="1" noChangeArrowheads="1"/>
          </p:cNvSpPr>
          <p:nvPr>
            <p:ph type="dt" idx="1"/>
          </p:nvPr>
        </p:nvSpPr>
        <p:spPr bwMode="auto">
          <a:xfrm>
            <a:off x="3846513" y="0"/>
            <a:ext cx="294322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Arial" charset="0"/>
              </a:defRPr>
            </a:lvl1pPr>
          </a:lstStyle>
          <a:p>
            <a:pPr>
              <a:defRPr/>
            </a:pPr>
            <a:endParaRPr lang="de-DE"/>
          </a:p>
        </p:txBody>
      </p:sp>
      <p:sp>
        <p:nvSpPr>
          <p:cNvPr id="19460" name="Rectangle 4">
            <a:extLst>
              <a:ext uri="{FF2B5EF4-FFF2-40B4-BE49-F238E27FC236}">
                <a16:creationId xmlns:a16="http://schemas.microsoft.com/office/drawing/2014/main" id="{388D3E7C-2163-7D05-067A-5997B1C6405C}"/>
              </a:ext>
            </a:extLst>
          </p:cNvPr>
          <p:cNvSpPr>
            <a:spLocks noGrp="1" noRot="1" noChangeAspect="1" noChangeArrowheads="1" noTextEdit="1"/>
          </p:cNvSpPr>
          <p:nvPr>
            <p:ph type="sldImg" idx="2"/>
          </p:nvPr>
        </p:nvSpPr>
        <p:spPr bwMode="auto">
          <a:xfrm>
            <a:off x="927100" y="739775"/>
            <a:ext cx="4938713" cy="37036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870839BE-316A-1593-2624-841529A70CB5}"/>
              </a:ext>
            </a:extLst>
          </p:cNvPr>
          <p:cNvSpPr>
            <a:spLocks noGrp="1" noChangeArrowheads="1"/>
          </p:cNvSpPr>
          <p:nvPr>
            <p:ph type="body" sz="quarter" idx="3"/>
          </p:nvPr>
        </p:nvSpPr>
        <p:spPr bwMode="auto">
          <a:xfrm>
            <a:off x="679450" y="4689475"/>
            <a:ext cx="5432425"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3078" name="Rectangle 6">
            <a:extLst>
              <a:ext uri="{FF2B5EF4-FFF2-40B4-BE49-F238E27FC236}">
                <a16:creationId xmlns:a16="http://schemas.microsoft.com/office/drawing/2014/main" id="{D9F04A16-8915-1C76-A2B0-B3C04C0FB6A2}"/>
              </a:ext>
            </a:extLst>
          </p:cNvPr>
          <p:cNvSpPr>
            <a:spLocks noGrp="1" noChangeArrowheads="1"/>
          </p:cNvSpPr>
          <p:nvPr>
            <p:ph type="ftr" sz="quarter" idx="4"/>
          </p:nvPr>
        </p:nvSpPr>
        <p:spPr bwMode="auto">
          <a:xfrm>
            <a:off x="0" y="9377363"/>
            <a:ext cx="2943225"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Arial" charset="0"/>
              </a:defRPr>
            </a:lvl1pPr>
          </a:lstStyle>
          <a:p>
            <a:pPr>
              <a:defRPr/>
            </a:pPr>
            <a:endParaRPr lang="de-DE"/>
          </a:p>
        </p:txBody>
      </p:sp>
      <p:sp>
        <p:nvSpPr>
          <p:cNvPr id="3079" name="Rectangle 7">
            <a:extLst>
              <a:ext uri="{FF2B5EF4-FFF2-40B4-BE49-F238E27FC236}">
                <a16:creationId xmlns:a16="http://schemas.microsoft.com/office/drawing/2014/main" id="{46C5C8EA-5DF9-1E22-AA3A-709B7C7ECF60}"/>
              </a:ext>
            </a:extLst>
          </p:cNvPr>
          <p:cNvSpPr>
            <a:spLocks noGrp="1" noChangeArrowheads="1"/>
          </p:cNvSpPr>
          <p:nvPr>
            <p:ph type="sldNum" sz="quarter" idx="5"/>
          </p:nvPr>
        </p:nvSpPr>
        <p:spPr bwMode="auto">
          <a:xfrm>
            <a:off x="3846513" y="9377363"/>
            <a:ext cx="2943225"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8401E801-5D9A-954B-B2AA-ED213EA645D2}"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811C9C3D-C071-AC53-0D66-8F720DC14950}"/>
              </a:ext>
            </a:extLst>
          </p:cNvPr>
          <p:cNvSpPr>
            <a:spLocks noGrp="1" noRot="1" noChangeAspect="1" noChangeArrowheads="1" noTextEdit="1"/>
          </p:cNvSpPr>
          <p:nvPr>
            <p:ph type="sldImg"/>
          </p:nvPr>
        </p:nvSpPr>
        <p:spPr>
          <a:ln/>
        </p:spPr>
      </p:sp>
      <p:sp>
        <p:nvSpPr>
          <p:cNvPr id="23555" name="Rectangle 3">
            <a:extLst>
              <a:ext uri="{FF2B5EF4-FFF2-40B4-BE49-F238E27FC236}">
                <a16:creationId xmlns:a16="http://schemas.microsoft.com/office/drawing/2014/main" id="{CD6F3785-738E-78FD-9B6E-803A17934B4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811C9C3D-C071-AC53-0D66-8F720DC14950}"/>
              </a:ext>
            </a:extLst>
          </p:cNvPr>
          <p:cNvSpPr>
            <a:spLocks noGrp="1" noRot="1" noChangeAspect="1" noChangeArrowheads="1" noTextEdit="1"/>
          </p:cNvSpPr>
          <p:nvPr>
            <p:ph type="sldImg"/>
          </p:nvPr>
        </p:nvSpPr>
        <p:spPr>
          <a:ln/>
        </p:spPr>
      </p:sp>
      <p:sp>
        <p:nvSpPr>
          <p:cNvPr id="23555" name="Rectangle 3">
            <a:extLst>
              <a:ext uri="{FF2B5EF4-FFF2-40B4-BE49-F238E27FC236}">
                <a16:creationId xmlns:a16="http://schemas.microsoft.com/office/drawing/2014/main" id="{CD6F3785-738E-78FD-9B6E-803A17934B4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latin typeface="Arial" panose="020B0604020202020204" pitchFamily="34" charset="0"/>
            </a:endParaRPr>
          </a:p>
        </p:txBody>
      </p:sp>
    </p:spTree>
    <p:extLst>
      <p:ext uri="{BB962C8B-B14F-4D97-AF65-F5344CB8AC3E}">
        <p14:creationId xmlns:p14="http://schemas.microsoft.com/office/powerpoint/2010/main" val="197097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811C9C3D-C071-AC53-0D66-8F720DC14950}"/>
              </a:ext>
            </a:extLst>
          </p:cNvPr>
          <p:cNvSpPr>
            <a:spLocks noGrp="1" noRot="1" noChangeAspect="1" noChangeArrowheads="1" noTextEdit="1"/>
          </p:cNvSpPr>
          <p:nvPr>
            <p:ph type="sldImg"/>
          </p:nvPr>
        </p:nvSpPr>
        <p:spPr>
          <a:ln/>
        </p:spPr>
      </p:sp>
      <p:sp>
        <p:nvSpPr>
          <p:cNvPr id="23555" name="Rectangle 3">
            <a:extLst>
              <a:ext uri="{FF2B5EF4-FFF2-40B4-BE49-F238E27FC236}">
                <a16:creationId xmlns:a16="http://schemas.microsoft.com/office/drawing/2014/main" id="{CD6F3785-738E-78FD-9B6E-803A17934B4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latin typeface="Arial" panose="020B0604020202020204" pitchFamily="34" charset="0"/>
            </a:endParaRPr>
          </a:p>
        </p:txBody>
      </p:sp>
    </p:spTree>
    <p:extLst>
      <p:ext uri="{BB962C8B-B14F-4D97-AF65-F5344CB8AC3E}">
        <p14:creationId xmlns:p14="http://schemas.microsoft.com/office/powerpoint/2010/main" val="2153863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811C9C3D-C071-AC53-0D66-8F720DC14950}"/>
              </a:ext>
            </a:extLst>
          </p:cNvPr>
          <p:cNvSpPr>
            <a:spLocks noGrp="1" noRot="1" noChangeAspect="1" noChangeArrowheads="1" noTextEdit="1"/>
          </p:cNvSpPr>
          <p:nvPr>
            <p:ph type="sldImg"/>
          </p:nvPr>
        </p:nvSpPr>
        <p:spPr>
          <a:ln/>
        </p:spPr>
      </p:sp>
      <p:sp>
        <p:nvSpPr>
          <p:cNvPr id="23555" name="Rectangle 3">
            <a:extLst>
              <a:ext uri="{FF2B5EF4-FFF2-40B4-BE49-F238E27FC236}">
                <a16:creationId xmlns:a16="http://schemas.microsoft.com/office/drawing/2014/main" id="{CD6F3785-738E-78FD-9B6E-803A17934B4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latin typeface="Arial" panose="020B0604020202020204" pitchFamily="34" charset="0"/>
            </a:endParaRPr>
          </a:p>
        </p:txBody>
      </p:sp>
    </p:spTree>
    <p:extLst>
      <p:ext uri="{BB962C8B-B14F-4D97-AF65-F5344CB8AC3E}">
        <p14:creationId xmlns:p14="http://schemas.microsoft.com/office/powerpoint/2010/main" val="1161299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93552056-1A9D-51B5-7DB3-BF7C1B22A559}"/>
              </a:ext>
            </a:extLst>
          </p:cNvPr>
          <p:cNvSpPr>
            <a:spLocks noGrp="1" noRot="1" noChangeAspect="1" noChangeArrowheads="1" noTextEdit="1"/>
          </p:cNvSpPr>
          <p:nvPr>
            <p:ph type="sldImg"/>
          </p:nvPr>
        </p:nvSpPr>
        <p:spPr>
          <a:xfrm>
            <a:off x="1089025" y="860425"/>
            <a:ext cx="4614863" cy="3460750"/>
          </a:xfrm>
          <a:ln/>
        </p:spPr>
      </p:sp>
      <p:sp>
        <p:nvSpPr>
          <p:cNvPr id="26627" name="Rectangle 3">
            <a:extLst>
              <a:ext uri="{FF2B5EF4-FFF2-40B4-BE49-F238E27FC236}">
                <a16:creationId xmlns:a16="http://schemas.microsoft.com/office/drawing/2014/main" id="{AC8B1158-E7BE-050D-6ED2-106411FDC04A}"/>
              </a:ext>
            </a:extLst>
          </p:cNvPr>
          <p:cNvSpPr>
            <a:spLocks noGrp="1" noChangeArrowheads="1"/>
          </p:cNvSpPr>
          <p:nvPr>
            <p:ph type="body" idx="1"/>
          </p:nvPr>
        </p:nvSpPr>
        <p:spPr>
          <a:xfrm>
            <a:off x="904875" y="4692650"/>
            <a:ext cx="4981575" cy="4621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1" hangingPunct="1"/>
            <a:r>
              <a:rPr lang="de-DE" altLang="de-DE" sz="1100">
                <a:latin typeface="Arial" panose="020B0604020202020204" pitchFamily="34" charset="0"/>
              </a:rPr>
              <a:t>Nicht jeder Personenzusammenschluß, der die Definition des Vereins erfüllt, ist automatisch ein rechtsfähiger Verein. Man unterscheidet zwischen rechtsfähigen und nicht-rechtsfähigen Vereinen. Der Unterschied liegt darin, daß dem nicht-rechtsfähigen Verein die Rechtsfähigkeit fehlt, weil er nicht in das Vereinsregister eingetragen ist.</a:t>
            </a:r>
          </a:p>
          <a:p>
            <a:pPr algn="just" eaLnBrk="1" hangingPunct="1"/>
            <a:endParaRPr lang="de-DE" altLang="de-DE" sz="1100">
              <a:latin typeface="Arial" panose="020B0604020202020204" pitchFamily="34" charset="0"/>
            </a:endParaRPr>
          </a:p>
          <a:p>
            <a:pPr algn="just" eaLnBrk="1" hangingPunct="1"/>
            <a:r>
              <a:rPr lang="de-DE" altLang="de-DE" sz="1100">
                <a:latin typeface="Arial" panose="020B0604020202020204" pitchFamily="34" charset="0"/>
              </a:rPr>
              <a:t>Die Rechtsfähigkeit erlangt ein nichtwirtschaftlicher Verein also dadurch, daß er in das Vereinsregister eingetragen wird. Dadurch wird er zu einer eigenen Rechtspersönlichkeit, zu einer sog. juristischen Person (wie z.B. auch Aktiengesellschaften). Wirtschaftliche Vereine erlangen die Rechtsfähigkeit nicht durch die Eintragung ins Register sondern durch staatliche Verleihung.</a:t>
            </a:r>
          </a:p>
          <a:p>
            <a:pPr algn="just" eaLnBrk="1" hangingPunct="1"/>
            <a:endParaRPr lang="de-DE" altLang="de-DE" sz="1100">
              <a:latin typeface="Arial" panose="020B0604020202020204" pitchFamily="34" charset="0"/>
            </a:endParaRPr>
          </a:p>
          <a:p>
            <a:pPr algn="just" eaLnBrk="1" hangingPunct="1"/>
            <a:r>
              <a:rPr lang="de-DE" altLang="de-DE" sz="1100">
                <a:latin typeface="Arial" panose="020B0604020202020204" pitchFamily="34" charset="0"/>
              </a:rPr>
              <a:t>Um als rechtsfähiger Verein eingetragen zu werden, müssen folgende Voraussetzungen gegeben sein:</a:t>
            </a:r>
          </a:p>
          <a:p>
            <a:pPr marL="577850" lvl="1" indent="-120650" algn="just" eaLnBrk="1" hangingPunct="1">
              <a:spcBef>
                <a:spcPct val="0"/>
              </a:spcBef>
            </a:pPr>
            <a:r>
              <a:rPr lang="de-DE" altLang="de-DE" sz="1100">
                <a:latin typeface="Arial" panose="020B0604020202020204" pitchFamily="34" charset="0"/>
              </a:rPr>
              <a:t>- Der Verein muß bereits gegründet sein,</a:t>
            </a:r>
          </a:p>
          <a:p>
            <a:pPr marL="577850" lvl="1" indent="-120650" algn="just" eaLnBrk="1" hangingPunct="1">
              <a:spcBef>
                <a:spcPct val="0"/>
              </a:spcBef>
            </a:pPr>
            <a:r>
              <a:rPr lang="de-DE" altLang="de-DE" sz="1100">
                <a:latin typeface="Arial" panose="020B0604020202020204" pitchFamily="34" charset="0"/>
              </a:rPr>
              <a:t>- Es muß eine Satzung existieren,</a:t>
            </a:r>
          </a:p>
          <a:p>
            <a:pPr marL="577850" lvl="1" indent="-120650" algn="just" eaLnBrk="1" hangingPunct="1">
              <a:spcBef>
                <a:spcPct val="0"/>
              </a:spcBef>
            </a:pPr>
            <a:r>
              <a:rPr lang="de-DE" altLang="de-DE" sz="1100">
                <a:latin typeface="Arial" panose="020B0604020202020204" pitchFamily="34" charset="0"/>
              </a:rPr>
              <a:t>- Der Vereinszweck darf nicht gegen bestehende Gesetze verstoßen,</a:t>
            </a:r>
          </a:p>
          <a:p>
            <a:pPr marL="577850" lvl="1" indent="-120650" algn="just" eaLnBrk="1" hangingPunct="1">
              <a:spcBef>
                <a:spcPct val="0"/>
              </a:spcBef>
            </a:pPr>
            <a:r>
              <a:rPr lang="de-DE" altLang="de-DE" sz="1100">
                <a:latin typeface="Arial" panose="020B0604020202020204" pitchFamily="34" charset="0"/>
              </a:rPr>
              <a:t>- Der Verein muß sich zur Eintragung anmelden.</a:t>
            </a:r>
          </a:p>
          <a:p>
            <a:pPr marL="577850" lvl="1" indent="-120650" algn="just" eaLnBrk="1" hangingPunct="1">
              <a:spcBef>
                <a:spcPct val="0"/>
              </a:spcBef>
            </a:pPr>
            <a:r>
              <a:rPr lang="de-DE" altLang="de-DE" sz="1100">
                <a:latin typeface="Arial" panose="020B0604020202020204" pitchFamily="34" charset="0"/>
              </a:rPr>
              <a:t>- Darüber hinaus gibt es sog. Sollvorschriften, die zur Eintragung erfüllt sein sollten, z.B. daß mindestens sieben Mitglieder die Satzung unterschrieben haben sollten.</a:t>
            </a:r>
          </a:p>
          <a:p>
            <a:pPr eaLnBrk="1" hangingPunct="1"/>
            <a:r>
              <a:rPr lang="de-DE" altLang="de-DE" sz="1100">
                <a:latin typeface="Arial" panose="020B0604020202020204" pitchFamily="34" charset="0"/>
              </a:rPr>
              <a:t>Für die Besteuerung ist es ohne Bedeutung, ob es sich um einen eingetragenen oder nichteingetragenen Verein handelt.</a:t>
            </a:r>
          </a:p>
          <a:p>
            <a:pPr eaLnBrk="1" hangingPunct="1"/>
            <a:endParaRPr lang="de-DE" altLang="de-DE" sz="1100">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811C9C3D-C071-AC53-0D66-8F720DC14950}"/>
              </a:ext>
            </a:extLst>
          </p:cNvPr>
          <p:cNvSpPr>
            <a:spLocks noGrp="1" noRot="1" noChangeAspect="1" noChangeArrowheads="1" noTextEdit="1"/>
          </p:cNvSpPr>
          <p:nvPr>
            <p:ph type="sldImg"/>
          </p:nvPr>
        </p:nvSpPr>
        <p:spPr>
          <a:ln/>
        </p:spPr>
      </p:sp>
      <p:sp>
        <p:nvSpPr>
          <p:cNvPr id="23555" name="Rectangle 3">
            <a:extLst>
              <a:ext uri="{FF2B5EF4-FFF2-40B4-BE49-F238E27FC236}">
                <a16:creationId xmlns:a16="http://schemas.microsoft.com/office/drawing/2014/main" id="{CD6F3785-738E-78FD-9B6E-803A17934B4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latin typeface="Arial" panose="020B0604020202020204" pitchFamily="34" charset="0"/>
            </a:endParaRPr>
          </a:p>
        </p:txBody>
      </p:sp>
    </p:spTree>
    <p:extLst>
      <p:ext uri="{BB962C8B-B14F-4D97-AF65-F5344CB8AC3E}">
        <p14:creationId xmlns:p14="http://schemas.microsoft.com/office/powerpoint/2010/main" val="1472362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811C9C3D-C071-AC53-0D66-8F720DC14950}"/>
              </a:ext>
            </a:extLst>
          </p:cNvPr>
          <p:cNvSpPr>
            <a:spLocks noGrp="1" noRot="1" noChangeAspect="1" noChangeArrowheads="1" noTextEdit="1"/>
          </p:cNvSpPr>
          <p:nvPr>
            <p:ph type="sldImg"/>
          </p:nvPr>
        </p:nvSpPr>
        <p:spPr>
          <a:ln/>
        </p:spPr>
      </p:sp>
      <p:sp>
        <p:nvSpPr>
          <p:cNvPr id="23555" name="Rectangle 3">
            <a:extLst>
              <a:ext uri="{FF2B5EF4-FFF2-40B4-BE49-F238E27FC236}">
                <a16:creationId xmlns:a16="http://schemas.microsoft.com/office/drawing/2014/main" id="{CD6F3785-738E-78FD-9B6E-803A17934B4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latin typeface="Arial" panose="020B0604020202020204" pitchFamily="34" charset="0"/>
            </a:endParaRPr>
          </a:p>
        </p:txBody>
      </p:sp>
    </p:spTree>
    <p:extLst>
      <p:ext uri="{BB962C8B-B14F-4D97-AF65-F5344CB8AC3E}">
        <p14:creationId xmlns:p14="http://schemas.microsoft.com/office/powerpoint/2010/main" val="1635141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811C9C3D-C071-AC53-0D66-8F720DC14950}"/>
              </a:ext>
            </a:extLst>
          </p:cNvPr>
          <p:cNvSpPr>
            <a:spLocks noGrp="1" noRot="1" noChangeAspect="1" noChangeArrowheads="1" noTextEdit="1"/>
          </p:cNvSpPr>
          <p:nvPr>
            <p:ph type="sldImg"/>
          </p:nvPr>
        </p:nvSpPr>
        <p:spPr>
          <a:ln/>
        </p:spPr>
      </p:sp>
      <p:sp>
        <p:nvSpPr>
          <p:cNvPr id="23555" name="Rectangle 3">
            <a:extLst>
              <a:ext uri="{FF2B5EF4-FFF2-40B4-BE49-F238E27FC236}">
                <a16:creationId xmlns:a16="http://schemas.microsoft.com/office/drawing/2014/main" id="{CD6F3785-738E-78FD-9B6E-803A17934B4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latin typeface="Arial" panose="020B0604020202020204" pitchFamily="34" charset="0"/>
            </a:endParaRPr>
          </a:p>
        </p:txBody>
      </p:sp>
    </p:spTree>
    <p:extLst>
      <p:ext uri="{BB962C8B-B14F-4D97-AF65-F5344CB8AC3E}">
        <p14:creationId xmlns:p14="http://schemas.microsoft.com/office/powerpoint/2010/main" val="1826745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811C9C3D-C071-AC53-0D66-8F720DC14950}"/>
              </a:ext>
            </a:extLst>
          </p:cNvPr>
          <p:cNvSpPr>
            <a:spLocks noGrp="1" noRot="1" noChangeAspect="1" noChangeArrowheads="1" noTextEdit="1"/>
          </p:cNvSpPr>
          <p:nvPr>
            <p:ph type="sldImg"/>
          </p:nvPr>
        </p:nvSpPr>
        <p:spPr>
          <a:ln/>
        </p:spPr>
      </p:sp>
      <p:sp>
        <p:nvSpPr>
          <p:cNvPr id="23555" name="Rectangle 3">
            <a:extLst>
              <a:ext uri="{FF2B5EF4-FFF2-40B4-BE49-F238E27FC236}">
                <a16:creationId xmlns:a16="http://schemas.microsoft.com/office/drawing/2014/main" id="{CD6F3785-738E-78FD-9B6E-803A17934B4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latin typeface="Arial" panose="020B0604020202020204" pitchFamily="34" charset="0"/>
            </a:endParaRPr>
          </a:p>
        </p:txBody>
      </p:sp>
    </p:spTree>
    <p:extLst>
      <p:ext uri="{BB962C8B-B14F-4D97-AF65-F5344CB8AC3E}">
        <p14:creationId xmlns:p14="http://schemas.microsoft.com/office/powerpoint/2010/main" val="3998328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811C9C3D-C071-AC53-0D66-8F720DC14950}"/>
              </a:ext>
            </a:extLst>
          </p:cNvPr>
          <p:cNvSpPr>
            <a:spLocks noGrp="1" noRot="1" noChangeAspect="1" noChangeArrowheads="1" noTextEdit="1"/>
          </p:cNvSpPr>
          <p:nvPr>
            <p:ph type="sldImg"/>
          </p:nvPr>
        </p:nvSpPr>
        <p:spPr>
          <a:ln/>
        </p:spPr>
      </p:sp>
      <p:sp>
        <p:nvSpPr>
          <p:cNvPr id="23555" name="Rectangle 3">
            <a:extLst>
              <a:ext uri="{FF2B5EF4-FFF2-40B4-BE49-F238E27FC236}">
                <a16:creationId xmlns:a16="http://schemas.microsoft.com/office/drawing/2014/main" id="{CD6F3785-738E-78FD-9B6E-803A17934B4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latin typeface="Arial" panose="020B0604020202020204" pitchFamily="34" charset="0"/>
            </a:endParaRPr>
          </a:p>
        </p:txBody>
      </p:sp>
    </p:spTree>
    <p:extLst>
      <p:ext uri="{BB962C8B-B14F-4D97-AF65-F5344CB8AC3E}">
        <p14:creationId xmlns:p14="http://schemas.microsoft.com/office/powerpoint/2010/main" val="10097891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www.nordrhein.dlrg.d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4" name="Picture 1" descr="Fotolia_44658342_M.jpg">
            <a:extLst>
              <a:ext uri="{FF2B5EF4-FFF2-40B4-BE49-F238E27FC236}">
                <a16:creationId xmlns:a16="http://schemas.microsoft.com/office/drawing/2014/main" id="{38C45F7B-BEB7-7208-03EC-D169E3FC0C96}"/>
              </a:ext>
            </a:extLst>
          </p:cNvPr>
          <p:cNvPicPr>
            <a:picLocks noChangeAspect="1"/>
          </p:cNvPicPr>
          <p:nvPr userDrawn="1"/>
        </p:nvPicPr>
        <p:blipFill>
          <a:blip r:embed="rId2">
            <a:extLst>
              <a:ext uri="{28A0092B-C50C-407E-A947-70E740481C1C}">
                <a14:useLocalDpi xmlns:a14="http://schemas.microsoft.com/office/drawing/2010/main" val="0"/>
              </a:ext>
            </a:extLst>
          </a:blip>
          <a:srcRect l="11154"/>
          <a:stretch>
            <a:fillRect/>
          </a:stretch>
        </p:blipFill>
        <p:spPr bwMode="auto">
          <a:xfrm>
            <a:off x="0" y="0"/>
            <a:ext cx="9217025" cy="691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5" name="Gruppieren 7">
            <a:extLst>
              <a:ext uri="{FF2B5EF4-FFF2-40B4-BE49-F238E27FC236}">
                <a16:creationId xmlns:a16="http://schemas.microsoft.com/office/drawing/2014/main" id="{DB1985A3-EB1F-1390-E0E5-88FF99927C32}"/>
              </a:ext>
            </a:extLst>
          </p:cNvPr>
          <p:cNvGrpSpPr>
            <a:grpSpLocks/>
          </p:cNvGrpSpPr>
          <p:nvPr userDrawn="1"/>
        </p:nvGrpSpPr>
        <p:grpSpPr bwMode="auto">
          <a:xfrm>
            <a:off x="0" y="6096000"/>
            <a:ext cx="9144000" cy="428625"/>
            <a:chOff x="0" y="6096719"/>
            <a:chExt cx="9144001" cy="428625"/>
          </a:xfrm>
        </p:grpSpPr>
        <p:sp>
          <p:nvSpPr>
            <p:cNvPr id="6" name="Rectangle 2">
              <a:extLst>
                <a:ext uri="{FF2B5EF4-FFF2-40B4-BE49-F238E27FC236}">
                  <a16:creationId xmlns:a16="http://schemas.microsoft.com/office/drawing/2014/main" id="{947E2614-02F3-3BBC-E5CA-77C0B140F99D}"/>
                </a:ext>
              </a:extLst>
            </p:cNvPr>
            <p:cNvSpPr>
              <a:spLocks/>
            </p:cNvSpPr>
            <p:nvPr userDrawn="1"/>
          </p:nvSpPr>
          <p:spPr bwMode="auto">
            <a:xfrm>
              <a:off x="0" y="6096719"/>
              <a:ext cx="9144001" cy="428625"/>
            </a:xfrm>
            <a:prstGeom prst="rect">
              <a:avLst/>
            </a:prstGeom>
            <a:solidFill>
              <a:srgbClr val="FF2129"/>
            </a:solidFill>
            <a:ln>
              <a:noFill/>
            </a:ln>
            <a:effectLst/>
          </p:spPr>
          <p:txBody>
            <a:bodyPr lIns="72248" tIns="72248" rIns="72248" bIns="72248"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de-DE" altLang="de-DE"/>
            </a:p>
          </p:txBody>
        </p:sp>
        <p:pic>
          <p:nvPicPr>
            <p:cNvPr id="7" name="Picture 3" descr="Wortmarke_DLRG_gelb.png">
              <a:extLst>
                <a:ext uri="{FF2B5EF4-FFF2-40B4-BE49-F238E27FC236}">
                  <a16:creationId xmlns:a16="http://schemas.microsoft.com/office/drawing/2014/main" id="{69DB8FE8-B87C-F07D-7DBC-2EA09DEFECC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68430" y="6191391"/>
              <a:ext cx="1564010" cy="2490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Rectangle 4">
              <a:extLst>
                <a:ext uri="{FF2B5EF4-FFF2-40B4-BE49-F238E27FC236}">
                  <a16:creationId xmlns:a16="http://schemas.microsoft.com/office/drawing/2014/main" id="{190B09A6-6952-6699-470E-084F703CA67E}"/>
                </a:ext>
              </a:extLst>
            </p:cNvPr>
            <p:cNvSpPr>
              <a:spLocks/>
            </p:cNvSpPr>
            <p:nvPr userDrawn="1"/>
          </p:nvSpPr>
          <p:spPr bwMode="auto">
            <a:xfrm>
              <a:off x="352425" y="6117357"/>
              <a:ext cx="2617414" cy="398462"/>
            </a:xfrm>
            <a:prstGeom prst="rect">
              <a:avLst/>
            </a:prstGeom>
            <a:noFill/>
            <a:ln>
              <a:noFill/>
            </a:ln>
            <a:effectLst/>
          </p:spPr>
          <p:txBody>
            <a:bodyPr lIns="126435" tIns="72248" rIns="126435" bIns="72248"/>
            <a:lstStyle>
              <a:lvl1pPr defTabSz="1300163" eaLnBrk="0" hangingPunct="0">
                <a:defRPr>
                  <a:solidFill>
                    <a:schemeClr val="tx1"/>
                  </a:solidFill>
                  <a:latin typeface="Arial" charset="0"/>
                  <a:cs typeface="Arial" charset="0"/>
                </a:defRPr>
              </a:lvl1pPr>
              <a:lvl2pPr marL="742950" indent="-285750" defTabSz="1300163" eaLnBrk="0" hangingPunct="0">
                <a:defRPr>
                  <a:solidFill>
                    <a:schemeClr val="tx1"/>
                  </a:solidFill>
                  <a:latin typeface="Arial" charset="0"/>
                  <a:cs typeface="Arial" charset="0"/>
                </a:defRPr>
              </a:lvl2pPr>
              <a:lvl3pPr marL="1143000" indent="-228600" defTabSz="1300163" eaLnBrk="0" hangingPunct="0">
                <a:defRPr>
                  <a:solidFill>
                    <a:schemeClr val="tx1"/>
                  </a:solidFill>
                  <a:latin typeface="Arial" charset="0"/>
                  <a:cs typeface="Arial" charset="0"/>
                </a:defRPr>
              </a:lvl3pPr>
              <a:lvl4pPr marL="1600200" indent="-228600" defTabSz="1300163" eaLnBrk="0" hangingPunct="0">
                <a:defRPr>
                  <a:solidFill>
                    <a:schemeClr val="tx1"/>
                  </a:solidFill>
                  <a:latin typeface="Arial" charset="0"/>
                  <a:cs typeface="Arial" charset="0"/>
                </a:defRPr>
              </a:lvl4pPr>
              <a:lvl5pPr marL="2057400" indent="-228600" defTabSz="1300163" eaLnBrk="0" hangingPunct="0">
                <a:defRPr>
                  <a:solidFill>
                    <a:schemeClr val="tx1"/>
                  </a:solidFill>
                  <a:latin typeface="Arial" charset="0"/>
                  <a:cs typeface="Arial" charset="0"/>
                </a:defRPr>
              </a:lvl5pPr>
              <a:lvl6pPr marL="2514600" indent="-228600" defTabSz="1300163" eaLnBrk="0" fontAlgn="base" hangingPunct="0">
                <a:spcBef>
                  <a:spcPct val="0"/>
                </a:spcBef>
                <a:spcAft>
                  <a:spcPct val="0"/>
                </a:spcAft>
                <a:defRPr>
                  <a:solidFill>
                    <a:schemeClr val="tx1"/>
                  </a:solidFill>
                  <a:latin typeface="Arial" charset="0"/>
                  <a:cs typeface="Arial" charset="0"/>
                </a:defRPr>
              </a:lvl6pPr>
              <a:lvl7pPr marL="2971800" indent="-228600" defTabSz="1300163" eaLnBrk="0" fontAlgn="base" hangingPunct="0">
                <a:spcBef>
                  <a:spcPct val="0"/>
                </a:spcBef>
                <a:spcAft>
                  <a:spcPct val="0"/>
                </a:spcAft>
                <a:defRPr>
                  <a:solidFill>
                    <a:schemeClr val="tx1"/>
                  </a:solidFill>
                  <a:latin typeface="Arial" charset="0"/>
                  <a:cs typeface="Arial" charset="0"/>
                </a:defRPr>
              </a:lvl7pPr>
              <a:lvl8pPr marL="3429000" indent="-228600" defTabSz="1300163" eaLnBrk="0" fontAlgn="base" hangingPunct="0">
                <a:spcBef>
                  <a:spcPct val="0"/>
                </a:spcBef>
                <a:spcAft>
                  <a:spcPct val="0"/>
                </a:spcAft>
                <a:defRPr>
                  <a:solidFill>
                    <a:schemeClr val="tx1"/>
                  </a:solidFill>
                  <a:latin typeface="Arial" charset="0"/>
                  <a:cs typeface="Arial" charset="0"/>
                </a:defRPr>
              </a:lvl8pPr>
              <a:lvl9pPr marL="3886200" indent="-228600" defTabSz="1300163"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de-DE" altLang="de-DE" sz="1700" b="1" dirty="0" err="1">
                  <a:solidFill>
                    <a:srgbClr val="FFFF00"/>
                  </a:solidFill>
                  <a:sym typeface="Arial" charset="0"/>
                </a:rPr>
                <a:t>dlrg.de</a:t>
              </a:r>
              <a:endParaRPr lang="de-DE" altLang="de-DE" dirty="0"/>
            </a:p>
          </p:txBody>
        </p:sp>
      </p:grpSp>
      <p:sp>
        <p:nvSpPr>
          <p:cNvPr id="2" name="Titel 1"/>
          <p:cNvSpPr>
            <a:spLocks noGrp="1"/>
          </p:cNvSpPr>
          <p:nvPr>
            <p:ph type="ctrTitle"/>
          </p:nvPr>
        </p:nvSpPr>
        <p:spPr>
          <a:xfrm>
            <a:off x="685800" y="2130426"/>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p>
        </p:txBody>
      </p:sp>
      <p:sp>
        <p:nvSpPr>
          <p:cNvPr id="9" name="Datumsplatzhalter 3">
            <a:extLst>
              <a:ext uri="{FF2B5EF4-FFF2-40B4-BE49-F238E27FC236}">
                <a16:creationId xmlns:a16="http://schemas.microsoft.com/office/drawing/2014/main" id="{5221B99C-EC4C-BFF6-17AA-D21FCEDA241B}"/>
              </a:ext>
            </a:extLst>
          </p:cNvPr>
          <p:cNvSpPr>
            <a:spLocks noGrp="1"/>
          </p:cNvSpPr>
          <p:nvPr>
            <p:ph type="dt" sz="half" idx="10"/>
          </p:nvPr>
        </p:nvSpPr>
        <p:spPr/>
        <p:txBody>
          <a:bodyPr/>
          <a:lstStyle>
            <a:lvl1pPr>
              <a:defRPr/>
            </a:lvl1pPr>
          </a:lstStyle>
          <a:p>
            <a:pPr>
              <a:defRPr/>
            </a:pPr>
            <a:fld id="{5438DB38-E975-4BB2-829E-F8061BA644CA}" type="datetime1">
              <a:rPr lang="de-DE" smtClean="0"/>
              <a:t>11.10.24</a:t>
            </a:fld>
            <a:endParaRPr lang="de-DE" dirty="0"/>
          </a:p>
        </p:txBody>
      </p:sp>
      <p:sp>
        <p:nvSpPr>
          <p:cNvPr id="10" name="Fußzeilenplatzhalter 4">
            <a:extLst>
              <a:ext uri="{FF2B5EF4-FFF2-40B4-BE49-F238E27FC236}">
                <a16:creationId xmlns:a16="http://schemas.microsoft.com/office/drawing/2014/main" id="{206C2B53-A4E2-D4C7-5A29-0BD006B5BC99}"/>
              </a:ext>
            </a:extLst>
          </p:cNvPr>
          <p:cNvSpPr>
            <a:spLocks noGrp="1"/>
          </p:cNvSpPr>
          <p:nvPr>
            <p:ph type="ftr" sz="quarter" idx="11"/>
          </p:nvPr>
        </p:nvSpPr>
        <p:spPr/>
        <p:txBody>
          <a:bodyPr/>
          <a:lstStyle>
            <a:lvl1pPr>
              <a:defRPr/>
            </a:lvl1pPr>
          </a:lstStyle>
          <a:p>
            <a:pPr>
              <a:defRPr/>
            </a:pPr>
            <a:r>
              <a:rPr lang="de-DE"/>
              <a:t>Schatzmeistertagung 2024</a:t>
            </a:r>
            <a:endParaRPr lang="de-DE" dirty="0"/>
          </a:p>
        </p:txBody>
      </p:sp>
      <p:sp>
        <p:nvSpPr>
          <p:cNvPr id="11" name="Foliennummernplatzhalter 5">
            <a:extLst>
              <a:ext uri="{FF2B5EF4-FFF2-40B4-BE49-F238E27FC236}">
                <a16:creationId xmlns:a16="http://schemas.microsoft.com/office/drawing/2014/main" id="{A150A0C3-7239-45A2-4B49-D067B56406BE}"/>
              </a:ext>
            </a:extLst>
          </p:cNvPr>
          <p:cNvSpPr>
            <a:spLocks noGrp="1"/>
          </p:cNvSpPr>
          <p:nvPr>
            <p:ph type="sldNum" sz="quarter" idx="12"/>
          </p:nvPr>
        </p:nvSpPr>
        <p:spPr/>
        <p:txBody>
          <a:bodyPr/>
          <a:lstStyle>
            <a:lvl1pPr>
              <a:defRPr/>
            </a:lvl1pPr>
          </a:lstStyle>
          <a:p>
            <a:pPr>
              <a:defRPr/>
            </a:pPr>
            <a:fld id="{C4DB1514-EB2A-2D4C-9AC6-1D5756E3305A}" type="slidenum">
              <a:rPr lang="de-DE" altLang="de-DE"/>
              <a:pPr>
                <a:defRPr/>
              </a:pPr>
              <a:t>‹Nr.›</a:t>
            </a:fld>
            <a:endParaRPr lang="de-DE" altLang="de-DE"/>
          </a:p>
        </p:txBody>
      </p:sp>
    </p:spTree>
    <p:extLst>
      <p:ext uri="{BB962C8B-B14F-4D97-AF65-F5344CB8AC3E}">
        <p14:creationId xmlns:p14="http://schemas.microsoft.com/office/powerpoint/2010/main" val="1793799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el und Inhalt">
    <p:spTree>
      <p:nvGrpSpPr>
        <p:cNvPr id="1" name=""/>
        <p:cNvGrpSpPr/>
        <p:nvPr/>
      </p:nvGrpSpPr>
      <p:grpSpPr>
        <a:xfrm>
          <a:off x="0" y="0"/>
          <a:ext cx="0" cy="0"/>
          <a:chOff x="0" y="0"/>
          <a:chExt cx="0" cy="0"/>
        </a:xfrm>
      </p:grpSpPr>
      <p:sp>
        <p:nvSpPr>
          <p:cNvPr id="2" name="Line 4">
            <a:extLst>
              <a:ext uri="{FF2B5EF4-FFF2-40B4-BE49-F238E27FC236}">
                <a16:creationId xmlns:a16="http://schemas.microsoft.com/office/drawing/2014/main" id="{C5326A27-34AA-D7F1-E1AF-3E6818287FF3}"/>
              </a:ext>
            </a:extLst>
          </p:cNvPr>
          <p:cNvSpPr>
            <a:spLocks noChangeShapeType="1"/>
          </p:cNvSpPr>
          <p:nvPr userDrawn="1"/>
        </p:nvSpPr>
        <p:spPr bwMode="auto">
          <a:xfrm>
            <a:off x="0" y="1196975"/>
            <a:ext cx="9144000" cy="0"/>
          </a:xfrm>
          <a:prstGeom prst="line">
            <a:avLst/>
          </a:prstGeom>
          <a:noFill/>
          <a:ln w="27093">
            <a:solidFill>
              <a:srgbClr val="FF212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grpSp>
        <p:nvGrpSpPr>
          <p:cNvPr id="3" name="Gruppieren 7">
            <a:extLst>
              <a:ext uri="{FF2B5EF4-FFF2-40B4-BE49-F238E27FC236}">
                <a16:creationId xmlns:a16="http://schemas.microsoft.com/office/drawing/2014/main" id="{39F147E3-28E7-4BA9-DFA0-298562E25251}"/>
              </a:ext>
            </a:extLst>
          </p:cNvPr>
          <p:cNvGrpSpPr>
            <a:grpSpLocks/>
          </p:cNvGrpSpPr>
          <p:nvPr userDrawn="1"/>
        </p:nvGrpSpPr>
        <p:grpSpPr bwMode="auto">
          <a:xfrm>
            <a:off x="0" y="6093296"/>
            <a:ext cx="9144000" cy="428625"/>
            <a:chOff x="0" y="6096719"/>
            <a:chExt cx="9144001" cy="428625"/>
          </a:xfrm>
        </p:grpSpPr>
        <p:sp>
          <p:nvSpPr>
            <p:cNvPr id="4" name="Rectangle 2">
              <a:extLst>
                <a:ext uri="{FF2B5EF4-FFF2-40B4-BE49-F238E27FC236}">
                  <a16:creationId xmlns:a16="http://schemas.microsoft.com/office/drawing/2014/main" id="{0857A1C8-593E-5838-227D-4620AC1AF800}"/>
                </a:ext>
              </a:extLst>
            </p:cNvPr>
            <p:cNvSpPr>
              <a:spLocks/>
            </p:cNvSpPr>
            <p:nvPr userDrawn="1"/>
          </p:nvSpPr>
          <p:spPr bwMode="auto">
            <a:xfrm>
              <a:off x="0" y="6096719"/>
              <a:ext cx="9144001" cy="428625"/>
            </a:xfrm>
            <a:prstGeom prst="rect">
              <a:avLst/>
            </a:prstGeom>
            <a:solidFill>
              <a:srgbClr val="FF2129"/>
            </a:solidFill>
            <a:ln>
              <a:noFill/>
            </a:ln>
            <a:effectLst/>
          </p:spPr>
          <p:txBody>
            <a:bodyPr lIns="72248" tIns="72248" rIns="72248" bIns="72248"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de-DE" altLang="de-DE"/>
            </a:p>
          </p:txBody>
        </p:sp>
        <p:pic>
          <p:nvPicPr>
            <p:cNvPr id="5" name="Picture 3" descr="Wortmarke_DLRG_gelb.png">
              <a:extLst>
                <a:ext uri="{FF2B5EF4-FFF2-40B4-BE49-F238E27FC236}">
                  <a16:creationId xmlns:a16="http://schemas.microsoft.com/office/drawing/2014/main" id="{1BDCA8E8-71AC-C398-930F-BB8FD59DAFF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968430" y="6191391"/>
              <a:ext cx="1564010" cy="2490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Rectangle 4">
              <a:extLst>
                <a:ext uri="{FF2B5EF4-FFF2-40B4-BE49-F238E27FC236}">
                  <a16:creationId xmlns:a16="http://schemas.microsoft.com/office/drawing/2014/main" id="{2B81980A-26D2-3830-4E01-FF545EB4B230}"/>
                </a:ext>
              </a:extLst>
            </p:cNvPr>
            <p:cNvSpPr>
              <a:spLocks/>
            </p:cNvSpPr>
            <p:nvPr userDrawn="1"/>
          </p:nvSpPr>
          <p:spPr bwMode="auto">
            <a:xfrm>
              <a:off x="352424" y="6117357"/>
              <a:ext cx="2707407" cy="398462"/>
            </a:xfrm>
            <a:prstGeom prst="rect">
              <a:avLst/>
            </a:prstGeom>
            <a:noFill/>
            <a:ln>
              <a:noFill/>
            </a:ln>
            <a:effectLst/>
          </p:spPr>
          <p:txBody>
            <a:bodyPr lIns="126435" tIns="72248" rIns="126435" bIns="72248"/>
            <a:lstStyle>
              <a:lvl1pPr defTabSz="1300163" eaLnBrk="0" hangingPunct="0">
                <a:defRPr>
                  <a:solidFill>
                    <a:schemeClr val="tx1"/>
                  </a:solidFill>
                  <a:latin typeface="Arial" charset="0"/>
                  <a:cs typeface="Arial" charset="0"/>
                </a:defRPr>
              </a:lvl1pPr>
              <a:lvl2pPr marL="742950" indent="-285750" defTabSz="1300163" eaLnBrk="0" hangingPunct="0">
                <a:defRPr>
                  <a:solidFill>
                    <a:schemeClr val="tx1"/>
                  </a:solidFill>
                  <a:latin typeface="Arial" charset="0"/>
                  <a:cs typeface="Arial" charset="0"/>
                </a:defRPr>
              </a:lvl2pPr>
              <a:lvl3pPr marL="1143000" indent="-228600" defTabSz="1300163" eaLnBrk="0" hangingPunct="0">
                <a:defRPr>
                  <a:solidFill>
                    <a:schemeClr val="tx1"/>
                  </a:solidFill>
                  <a:latin typeface="Arial" charset="0"/>
                  <a:cs typeface="Arial" charset="0"/>
                </a:defRPr>
              </a:lvl3pPr>
              <a:lvl4pPr marL="1600200" indent="-228600" defTabSz="1300163" eaLnBrk="0" hangingPunct="0">
                <a:defRPr>
                  <a:solidFill>
                    <a:schemeClr val="tx1"/>
                  </a:solidFill>
                  <a:latin typeface="Arial" charset="0"/>
                  <a:cs typeface="Arial" charset="0"/>
                </a:defRPr>
              </a:lvl4pPr>
              <a:lvl5pPr marL="2057400" indent="-228600" defTabSz="1300163" eaLnBrk="0" hangingPunct="0">
                <a:defRPr>
                  <a:solidFill>
                    <a:schemeClr val="tx1"/>
                  </a:solidFill>
                  <a:latin typeface="Arial" charset="0"/>
                  <a:cs typeface="Arial" charset="0"/>
                </a:defRPr>
              </a:lvl5pPr>
              <a:lvl6pPr marL="2514600" indent="-228600" defTabSz="1300163" eaLnBrk="0" fontAlgn="base" hangingPunct="0">
                <a:spcBef>
                  <a:spcPct val="0"/>
                </a:spcBef>
                <a:spcAft>
                  <a:spcPct val="0"/>
                </a:spcAft>
                <a:defRPr>
                  <a:solidFill>
                    <a:schemeClr val="tx1"/>
                  </a:solidFill>
                  <a:latin typeface="Arial" charset="0"/>
                  <a:cs typeface="Arial" charset="0"/>
                </a:defRPr>
              </a:lvl6pPr>
              <a:lvl7pPr marL="2971800" indent="-228600" defTabSz="1300163" eaLnBrk="0" fontAlgn="base" hangingPunct="0">
                <a:spcBef>
                  <a:spcPct val="0"/>
                </a:spcBef>
                <a:spcAft>
                  <a:spcPct val="0"/>
                </a:spcAft>
                <a:defRPr>
                  <a:solidFill>
                    <a:schemeClr val="tx1"/>
                  </a:solidFill>
                  <a:latin typeface="Arial" charset="0"/>
                  <a:cs typeface="Arial" charset="0"/>
                </a:defRPr>
              </a:lvl7pPr>
              <a:lvl8pPr marL="3429000" indent="-228600" defTabSz="1300163" eaLnBrk="0" fontAlgn="base" hangingPunct="0">
                <a:spcBef>
                  <a:spcPct val="0"/>
                </a:spcBef>
                <a:spcAft>
                  <a:spcPct val="0"/>
                </a:spcAft>
                <a:defRPr>
                  <a:solidFill>
                    <a:schemeClr val="tx1"/>
                  </a:solidFill>
                  <a:latin typeface="Arial" charset="0"/>
                  <a:cs typeface="Arial" charset="0"/>
                </a:defRPr>
              </a:lvl8pPr>
              <a:lvl9pPr marL="3886200" indent="-228600" defTabSz="1300163"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de-DE" altLang="de-DE" sz="1700" b="1" dirty="0" err="1">
                  <a:solidFill>
                    <a:srgbClr val="FFFF00"/>
                  </a:solidFill>
                  <a:sym typeface="Arial" charset="0"/>
                </a:rPr>
                <a:t>dlrg.de</a:t>
              </a:r>
              <a:endParaRPr lang="de-DE" altLang="de-DE" dirty="0"/>
            </a:p>
          </p:txBody>
        </p:sp>
      </p:grpSp>
      <p:sp>
        <p:nvSpPr>
          <p:cNvPr id="8" name="Fußzeilenplatzhalter 4">
            <a:extLst>
              <a:ext uri="{FF2B5EF4-FFF2-40B4-BE49-F238E27FC236}">
                <a16:creationId xmlns:a16="http://schemas.microsoft.com/office/drawing/2014/main" id="{C606CA2F-0F55-C410-C535-8DD390301B94}"/>
              </a:ext>
            </a:extLst>
          </p:cNvPr>
          <p:cNvSpPr>
            <a:spLocks noGrp="1"/>
          </p:cNvSpPr>
          <p:nvPr>
            <p:ph type="ftr" sz="quarter" idx="11"/>
          </p:nvPr>
        </p:nvSpPr>
        <p:spPr>
          <a:xfrm>
            <a:off x="2915816" y="6492875"/>
            <a:ext cx="3024187" cy="365125"/>
          </a:xfrm>
        </p:spPr>
        <p:txBody>
          <a:bodyPr/>
          <a:lstStyle>
            <a:lvl1pPr>
              <a:defRPr/>
            </a:lvl1pPr>
          </a:lstStyle>
          <a:p>
            <a:pPr>
              <a:defRPr/>
            </a:pPr>
            <a:r>
              <a:rPr lang="de-DE" dirty="0"/>
              <a:t>Schatzmeistertagung 2024</a:t>
            </a:r>
          </a:p>
        </p:txBody>
      </p:sp>
      <p:sp>
        <p:nvSpPr>
          <p:cNvPr id="9" name="Foliennummernplatzhalter 5">
            <a:extLst>
              <a:ext uri="{FF2B5EF4-FFF2-40B4-BE49-F238E27FC236}">
                <a16:creationId xmlns:a16="http://schemas.microsoft.com/office/drawing/2014/main" id="{39EAB382-D31E-EB67-0BA6-8FCCFE1D6427}"/>
              </a:ext>
            </a:extLst>
          </p:cNvPr>
          <p:cNvSpPr>
            <a:spLocks noGrp="1"/>
          </p:cNvSpPr>
          <p:nvPr>
            <p:ph type="sldNum" sz="quarter" idx="12"/>
          </p:nvPr>
        </p:nvSpPr>
        <p:spPr>
          <a:xfrm>
            <a:off x="6927850" y="6502400"/>
            <a:ext cx="1878013" cy="365125"/>
          </a:xfrm>
        </p:spPr>
        <p:txBody>
          <a:bodyPr/>
          <a:lstStyle>
            <a:lvl1pPr>
              <a:defRPr/>
            </a:lvl1pPr>
          </a:lstStyle>
          <a:p>
            <a:pPr>
              <a:defRPr/>
            </a:pPr>
            <a:fld id="{72B2B349-BEC2-064D-A2BD-E30AB3B912C4}" type="slidenum">
              <a:rPr lang="de-DE" altLang="de-DE"/>
              <a:pPr>
                <a:defRPr/>
              </a:pPr>
              <a:t>‹Nr.›</a:t>
            </a:fld>
            <a:endParaRPr lang="de-DE" altLang="de-DE"/>
          </a:p>
        </p:txBody>
      </p:sp>
    </p:spTree>
    <p:extLst>
      <p:ext uri="{BB962C8B-B14F-4D97-AF65-F5344CB8AC3E}">
        <p14:creationId xmlns:p14="http://schemas.microsoft.com/office/powerpoint/2010/main" val="424265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Line 4">
            <a:extLst>
              <a:ext uri="{FF2B5EF4-FFF2-40B4-BE49-F238E27FC236}">
                <a16:creationId xmlns:a16="http://schemas.microsoft.com/office/drawing/2014/main" id="{E275CD6A-FFEE-97D3-51A6-862AD978B93C}"/>
              </a:ext>
            </a:extLst>
          </p:cNvPr>
          <p:cNvSpPr>
            <a:spLocks noChangeShapeType="1"/>
          </p:cNvSpPr>
          <p:nvPr userDrawn="1"/>
        </p:nvSpPr>
        <p:spPr bwMode="auto">
          <a:xfrm>
            <a:off x="0" y="1196975"/>
            <a:ext cx="9144000" cy="0"/>
          </a:xfrm>
          <a:prstGeom prst="line">
            <a:avLst/>
          </a:prstGeom>
          <a:noFill/>
          <a:ln w="27093">
            <a:solidFill>
              <a:srgbClr val="FF212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grpSp>
        <p:nvGrpSpPr>
          <p:cNvPr id="3" name="Gruppieren 7">
            <a:extLst>
              <a:ext uri="{FF2B5EF4-FFF2-40B4-BE49-F238E27FC236}">
                <a16:creationId xmlns:a16="http://schemas.microsoft.com/office/drawing/2014/main" id="{23406BFA-F31C-4E06-1208-3BCD365A75C3}"/>
              </a:ext>
            </a:extLst>
          </p:cNvPr>
          <p:cNvGrpSpPr>
            <a:grpSpLocks/>
          </p:cNvGrpSpPr>
          <p:nvPr userDrawn="1"/>
        </p:nvGrpSpPr>
        <p:grpSpPr bwMode="auto">
          <a:xfrm>
            <a:off x="0" y="6096000"/>
            <a:ext cx="9144000" cy="428625"/>
            <a:chOff x="0" y="6096719"/>
            <a:chExt cx="9144001" cy="428625"/>
          </a:xfrm>
        </p:grpSpPr>
        <p:sp>
          <p:nvSpPr>
            <p:cNvPr id="4" name="Rectangle 2">
              <a:extLst>
                <a:ext uri="{FF2B5EF4-FFF2-40B4-BE49-F238E27FC236}">
                  <a16:creationId xmlns:a16="http://schemas.microsoft.com/office/drawing/2014/main" id="{A8D5C3C3-1D29-9148-ECBD-438E78CBE824}"/>
                </a:ext>
              </a:extLst>
            </p:cNvPr>
            <p:cNvSpPr>
              <a:spLocks/>
            </p:cNvSpPr>
            <p:nvPr userDrawn="1"/>
          </p:nvSpPr>
          <p:spPr bwMode="auto">
            <a:xfrm>
              <a:off x="0" y="6096719"/>
              <a:ext cx="9144001" cy="428625"/>
            </a:xfrm>
            <a:prstGeom prst="rect">
              <a:avLst/>
            </a:prstGeom>
            <a:solidFill>
              <a:srgbClr val="FF2129"/>
            </a:solidFill>
            <a:ln>
              <a:noFill/>
            </a:ln>
            <a:effectLst/>
          </p:spPr>
          <p:txBody>
            <a:bodyPr lIns="72248" tIns="72248" rIns="72248" bIns="72248"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de-DE" altLang="de-DE"/>
            </a:p>
          </p:txBody>
        </p:sp>
        <p:pic>
          <p:nvPicPr>
            <p:cNvPr id="5" name="Picture 3" descr="Wortmarke_DLRG_gelb.png">
              <a:extLst>
                <a:ext uri="{FF2B5EF4-FFF2-40B4-BE49-F238E27FC236}">
                  <a16:creationId xmlns:a16="http://schemas.microsoft.com/office/drawing/2014/main" id="{900FF9F1-BE24-567A-95B5-01A79D0AA13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968430" y="6191391"/>
              <a:ext cx="1564010" cy="2490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Rectangle 4">
              <a:extLst>
                <a:ext uri="{FF2B5EF4-FFF2-40B4-BE49-F238E27FC236}">
                  <a16:creationId xmlns:a16="http://schemas.microsoft.com/office/drawing/2014/main" id="{16B5FBC0-EC6E-71EF-31E9-697F3120002E}"/>
                </a:ext>
              </a:extLst>
            </p:cNvPr>
            <p:cNvSpPr>
              <a:spLocks/>
            </p:cNvSpPr>
            <p:nvPr userDrawn="1"/>
          </p:nvSpPr>
          <p:spPr bwMode="auto">
            <a:xfrm>
              <a:off x="352424" y="6117357"/>
              <a:ext cx="3139455" cy="398462"/>
            </a:xfrm>
            <a:prstGeom prst="rect">
              <a:avLst/>
            </a:prstGeom>
            <a:noFill/>
            <a:ln>
              <a:noFill/>
            </a:ln>
            <a:effectLst/>
          </p:spPr>
          <p:txBody>
            <a:bodyPr lIns="126435" tIns="72248" rIns="126435" bIns="72248"/>
            <a:lstStyle>
              <a:lvl1pPr defTabSz="1300163" eaLnBrk="0" hangingPunct="0">
                <a:defRPr>
                  <a:solidFill>
                    <a:schemeClr val="tx1"/>
                  </a:solidFill>
                  <a:latin typeface="Arial" charset="0"/>
                  <a:cs typeface="Arial" charset="0"/>
                </a:defRPr>
              </a:lvl1pPr>
              <a:lvl2pPr marL="742950" indent="-285750" defTabSz="1300163" eaLnBrk="0" hangingPunct="0">
                <a:defRPr>
                  <a:solidFill>
                    <a:schemeClr val="tx1"/>
                  </a:solidFill>
                  <a:latin typeface="Arial" charset="0"/>
                  <a:cs typeface="Arial" charset="0"/>
                </a:defRPr>
              </a:lvl2pPr>
              <a:lvl3pPr marL="1143000" indent="-228600" defTabSz="1300163" eaLnBrk="0" hangingPunct="0">
                <a:defRPr>
                  <a:solidFill>
                    <a:schemeClr val="tx1"/>
                  </a:solidFill>
                  <a:latin typeface="Arial" charset="0"/>
                  <a:cs typeface="Arial" charset="0"/>
                </a:defRPr>
              </a:lvl3pPr>
              <a:lvl4pPr marL="1600200" indent="-228600" defTabSz="1300163" eaLnBrk="0" hangingPunct="0">
                <a:defRPr>
                  <a:solidFill>
                    <a:schemeClr val="tx1"/>
                  </a:solidFill>
                  <a:latin typeface="Arial" charset="0"/>
                  <a:cs typeface="Arial" charset="0"/>
                </a:defRPr>
              </a:lvl4pPr>
              <a:lvl5pPr marL="2057400" indent="-228600" defTabSz="1300163" eaLnBrk="0" hangingPunct="0">
                <a:defRPr>
                  <a:solidFill>
                    <a:schemeClr val="tx1"/>
                  </a:solidFill>
                  <a:latin typeface="Arial" charset="0"/>
                  <a:cs typeface="Arial" charset="0"/>
                </a:defRPr>
              </a:lvl5pPr>
              <a:lvl6pPr marL="2514600" indent="-228600" defTabSz="1300163" eaLnBrk="0" fontAlgn="base" hangingPunct="0">
                <a:spcBef>
                  <a:spcPct val="0"/>
                </a:spcBef>
                <a:spcAft>
                  <a:spcPct val="0"/>
                </a:spcAft>
                <a:defRPr>
                  <a:solidFill>
                    <a:schemeClr val="tx1"/>
                  </a:solidFill>
                  <a:latin typeface="Arial" charset="0"/>
                  <a:cs typeface="Arial" charset="0"/>
                </a:defRPr>
              </a:lvl6pPr>
              <a:lvl7pPr marL="2971800" indent="-228600" defTabSz="1300163" eaLnBrk="0" fontAlgn="base" hangingPunct="0">
                <a:spcBef>
                  <a:spcPct val="0"/>
                </a:spcBef>
                <a:spcAft>
                  <a:spcPct val="0"/>
                </a:spcAft>
                <a:defRPr>
                  <a:solidFill>
                    <a:schemeClr val="tx1"/>
                  </a:solidFill>
                  <a:latin typeface="Arial" charset="0"/>
                  <a:cs typeface="Arial" charset="0"/>
                </a:defRPr>
              </a:lvl7pPr>
              <a:lvl8pPr marL="3429000" indent="-228600" defTabSz="1300163" eaLnBrk="0" fontAlgn="base" hangingPunct="0">
                <a:spcBef>
                  <a:spcPct val="0"/>
                </a:spcBef>
                <a:spcAft>
                  <a:spcPct val="0"/>
                </a:spcAft>
                <a:defRPr>
                  <a:solidFill>
                    <a:schemeClr val="tx1"/>
                  </a:solidFill>
                  <a:latin typeface="Arial" charset="0"/>
                  <a:cs typeface="Arial" charset="0"/>
                </a:defRPr>
              </a:lvl8pPr>
              <a:lvl9pPr marL="3886200" indent="-228600" defTabSz="1300163"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de-DE" altLang="de-DE" sz="1700" b="1" dirty="0">
                  <a:solidFill>
                    <a:srgbClr val="FFFF00"/>
                  </a:solidFill>
                  <a:sym typeface="Arial" charset="0"/>
                  <a:hlinkClick r:id="rId3"/>
                </a:rPr>
                <a:t>dlrg.de</a:t>
              </a:r>
              <a:endParaRPr lang="de-DE" altLang="de-DE" sz="1700" b="1" dirty="0">
                <a:solidFill>
                  <a:srgbClr val="FFFF00"/>
                </a:solidFill>
                <a:sym typeface="Arial" charset="0"/>
              </a:endParaRPr>
            </a:p>
            <a:p>
              <a:pPr eaLnBrk="1" hangingPunct="1">
                <a:defRPr/>
              </a:pPr>
              <a:endParaRPr lang="de-DE" altLang="de-DE" dirty="0"/>
            </a:p>
          </p:txBody>
        </p:sp>
      </p:grpSp>
      <p:sp>
        <p:nvSpPr>
          <p:cNvPr id="7" name="Datumsplatzhalter 3">
            <a:extLst>
              <a:ext uri="{FF2B5EF4-FFF2-40B4-BE49-F238E27FC236}">
                <a16:creationId xmlns:a16="http://schemas.microsoft.com/office/drawing/2014/main" id="{92EE915C-99EE-C6C6-44F0-CD02C5B895F9}"/>
              </a:ext>
            </a:extLst>
          </p:cNvPr>
          <p:cNvSpPr>
            <a:spLocks noGrp="1"/>
          </p:cNvSpPr>
          <p:nvPr>
            <p:ph type="dt" sz="half" idx="10"/>
          </p:nvPr>
        </p:nvSpPr>
        <p:spPr>
          <a:xfrm>
            <a:off x="369888" y="6492875"/>
            <a:ext cx="2401887" cy="365125"/>
          </a:xfrm>
        </p:spPr>
        <p:txBody>
          <a:bodyPr/>
          <a:lstStyle>
            <a:lvl1pPr>
              <a:defRPr/>
            </a:lvl1pPr>
          </a:lstStyle>
          <a:p>
            <a:pPr>
              <a:defRPr/>
            </a:pPr>
            <a:fld id="{BFF0B182-7681-4C4D-A03D-A55793CD59BD}" type="datetime1">
              <a:rPr lang="de-DE" smtClean="0"/>
              <a:t>11.10.24</a:t>
            </a:fld>
            <a:endParaRPr lang="de-DE"/>
          </a:p>
        </p:txBody>
      </p:sp>
      <p:sp>
        <p:nvSpPr>
          <p:cNvPr id="8" name="Fußzeilenplatzhalter 4">
            <a:extLst>
              <a:ext uri="{FF2B5EF4-FFF2-40B4-BE49-F238E27FC236}">
                <a16:creationId xmlns:a16="http://schemas.microsoft.com/office/drawing/2014/main" id="{5180F928-87B5-704D-9126-8D080F6A4666}"/>
              </a:ext>
            </a:extLst>
          </p:cNvPr>
          <p:cNvSpPr>
            <a:spLocks noGrp="1"/>
          </p:cNvSpPr>
          <p:nvPr>
            <p:ph type="ftr" sz="quarter" idx="11"/>
          </p:nvPr>
        </p:nvSpPr>
        <p:spPr>
          <a:xfrm>
            <a:off x="2916238" y="6492875"/>
            <a:ext cx="3024187" cy="365125"/>
          </a:xfrm>
        </p:spPr>
        <p:txBody>
          <a:bodyPr/>
          <a:lstStyle>
            <a:lvl1pPr>
              <a:defRPr/>
            </a:lvl1pPr>
          </a:lstStyle>
          <a:p>
            <a:pPr>
              <a:defRPr/>
            </a:pPr>
            <a:r>
              <a:rPr lang="de-DE" dirty="0"/>
              <a:t>Schatzmeistertagung 2024</a:t>
            </a:r>
          </a:p>
        </p:txBody>
      </p:sp>
      <p:sp>
        <p:nvSpPr>
          <p:cNvPr id="9" name="Foliennummernplatzhalter 5">
            <a:extLst>
              <a:ext uri="{FF2B5EF4-FFF2-40B4-BE49-F238E27FC236}">
                <a16:creationId xmlns:a16="http://schemas.microsoft.com/office/drawing/2014/main" id="{6B88E25B-653E-DA45-3F6C-55F35EFDA85F}"/>
              </a:ext>
            </a:extLst>
          </p:cNvPr>
          <p:cNvSpPr>
            <a:spLocks noGrp="1"/>
          </p:cNvSpPr>
          <p:nvPr>
            <p:ph type="sldNum" sz="quarter" idx="12"/>
          </p:nvPr>
        </p:nvSpPr>
        <p:spPr>
          <a:xfrm>
            <a:off x="6927850" y="6502400"/>
            <a:ext cx="1878013" cy="365125"/>
          </a:xfrm>
        </p:spPr>
        <p:txBody>
          <a:bodyPr/>
          <a:lstStyle>
            <a:lvl1pPr>
              <a:defRPr/>
            </a:lvl1pPr>
          </a:lstStyle>
          <a:p>
            <a:pPr>
              <a:defRPr/>
            </a:pPr>
            <a:fld id="{950EA334-B303-5047-ABD9-72DBD33F1AC7}" type="slidenum">
              <a:rPr lang="de-DE" altLang="de-DE"/>
              <a:pPr>
                <a:defRPr/>
              </a:pPr>
              <a:t>‹Nr.›</a:t>
            </a:fld>
            <a:endParaRPr lang="de-DE" altLang="de-DE"/>
          </a:p>
        </p:txBody>
      </p:sp>
    </p:spTree>
    <p:extLst>
      <p:ext uri="{BB962C8B-B14F-4D97-AF65-F5344CB8AC3E}">
        <p14:creationId xmlns:p14="http://schemas.microsoft.com/office/powerpoint/2010/main" val="3261592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23418BC-A68E-592B-0EAC-DF6F75205C5C}"/>
              </a:ext>
            </a:extLst>
          </p:cNvPr>
          <p:cNvSpPr>
            <a:spLocks noGrp="1"/>
          </p:cNvSpPr>
          <p:nvPr>
            <p:ph type="dt" sz="half" idx="10"/>
          </p:nvPr>
        </p:nvSpPr>
        <p:spPr/>
        <p:txBody>
          <a:bodyPr/>
          <a:lstStyle>
            <a:lvl1pPr>
              <a:defRPr/>
            </a:lvl1pPr>
          </a:lstStyle>
          <a:p>
            <a:pPr>
              <a:defRPr/>
            </a:pPr>
            <a:fld id="{08CEB45D-2709-4FAE-8ADA-0719EBEB4C05}" type="datetime1">
              <a:rPr lang="de-DE" smtClean="0"/>
              <a:t>11.10.24</a:t>
            </a:fld>
            <a:endParaRPr lang="de-DE"/>
          </a:p>
        </p:txBody>
      </p:sp>
      <p:sp>
        <p:nvSpPr>
          <p:cNvPr id="5" name="Fußzeilenplatzhalter 4">
            <a:extLst>
              <a:ext uri="{FF2B5EF4-FFF2-40B4-BE49-F238E27FC236}">
                <a16:creationId xmlns:a16="http://schemas.microsoft.com/office/drawing/2014/main" id="{1E45AA86-66FC-F27C-5C3D-F86E56511DDE}"/>
              </a:ext>
            </a:extLst>
          </p:cNvPr>
          <p:cNvSpPr>
            <a:spLocks noGrp="1"/>
          </p:cNvSpPr>
          <p:nvPr>
            <p:ph type="ftr" sz="quarter" idx="11"/>
          </p:nvPr>
        </p:nvSpPr>
        <p:spPr/>
        <p:txBody>
          <a:bodyPr/>
          <a:lstStyle>
            <a:lvl1pPr>
              <a:defRPr/>
            </a:lvl1pPr>
          </a:lstStyle>
          <a:p>
            <a:pPr>
              <a:defRPr/>
            </a:pPr>
            <a:r>
              <a:rPr lang="de-DE"/>
              <a:t>Schatzmeistertagung 2024</a:t>
            </a:r>
          </a:p>
        </p:txBody>
      </p:sp>
      <p:sp>
        <p:nvSpPr>
          <p:cNvPr id="6" name="Foliennummernplatzhalter 5">
            <a:extLst>
              <a:ext uri="{FF2B5EF4-FFF2-40B4-BE49-F238E27FC236}">
                <a16:creationId xmlns:a16="http://schemas.microsoft.com/office/drawing/2014/main" id="{B61E1754-A60A-688D-C8FE-1E44F8BED948}"/>
              </a:ext>
            </a:extLst>
          </p:cNvPr>
          <p:cNvSpPr>
            <a:spLocks noGrp="1"/>
          </p:cNvSpPr>
          <p:nvPr>
            <p:ph type="sldNum" sz="quarter" idx="12"/>
          </p:nvPr>
        </p:nvSpPr>
        <p:spPr/>
        <p:txBody>
          <a:bodyPr/>
          <a:lstStyle>
            <a:lvl1pPr>
              <a:defRPr/>
            </a:lvl1pPr>
          </a:lstStyle>
          <a:p>
            <a:pPr>
              <a:defRPr/>
            </a:pPr>
            <a:fld id="{EF46D1A2-A3F1-434B-B95D-8705090E36D9}" type="slidenum">
              <a:rPr lang="de-DE" altLang="de-DE"/>
              <a:pPr>
                <a:defRPr/>
              </a:pPr>
              <a:t>‹Nr.›</a:t>
            </a:fld>
            <a:endParaRPr lang="de-DE" altLang="de-DE"/>
          </a:p>
        </p:txBody>
      </p:sp>
    </p:spTree>
    <p:extLst>
      <p:ext uri="{BB962C8B-B14F-4D97-AF65-F5344CB8AC3E}">
        <p14:creationId xmlns:p14="http://schemas.microsoft.com/office/powerpoint/2010/main" val="384382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830072D6-0315-2670-4548-9B130B69945B}"/>
              </a:ext>
            </a:extLst>
          </p:cNvPr>
          <p:cNvSpPr>
            <a:spLocks noGrp="1"/>
          </p:cNvSpPr>
          <p:nvPr>
            <p:ph type="dt" sz="half" idx="10"/>
          </p:nvPr>
        </p:nvSpPr>
        <p:spPr/>
        <p:txBody>
          <a:bodyPr/>
          <a:lstStyle>
            <a:lvl1pPr>
              <a:defRPr/>
            </a:lvl1pPr>
          </a:lstStyle>
          <a:p>
            <a:pPr>
              <a:defRPr/>
            </a:pPr>
            <a:fld id="{DBB8A72E-B7EE-4C6C-BFFF-3DF26F10172A}" type="datetime1">
              <a:rPr lang="de-DE" smtClean="0"/>
              <a:t>11.10.24</a:t>
            </a:fld>
            <a:endParaRPr lang="de-DE"/>
          </a:p>
        </p:txBody>
      </p:sp>
      <p:sp>
        <p:nvSpPr>
          <p:cNvPr id="6" name="Fußzeilenplatzhalter 5">
            <a:extLst>
              <a:ext uri="{FF2B5EF4-FFF2-40B4-BE49-F238E27FC236}">
                <a16:creationId xmlns:a16="http://schemas.microsoft.com/office/drawing/2014/main" id="{C7236839-1F46-3F61-49D6-769EA8B32424}"/>
              </a:ext>
            </a:extLst>
          </p:cNvPr>
          <p:cNvSpPr>
            <a:spLocks noGrp="1"/>
          </p:cNvSpPr>
          <p:nvPr>
            <p:ph type="ftr" sz="quarter" idx="11"/>
          </p:nvPr>
        </p:nvSpPr>
        <p:spPr/>
        <p:txBody>
          <a:bodyPr/>
          <a:lstStyle>
            <a:lvl1pPr>
              <a:defRPr/>
            </a:lvl1pPr>
          </a:lstStyle>
          <a:p>
            <a:pPr>
              <a:defRPr/>
            </a:pPr>
            <a:r>
              <a:rPr lang="de-DE"/>
              <a:t>Schatzmeistertagung 2024</a:t>
            </a:r>
          </a:p>
        </p:txBody>
      </p:sp>
      <p:sp>
        <p:nvSpPr>
          <p:cNvPr id="7" name="Foliennummernplatzhalter 6">
            <a:extLst>
              <a:ext uri="{FF2B5EF4-FFF2-40B4-BE49-F238E27FC236}">
                <a16:creationId xmlns:a16="http://schemas.microsoft.com/office/drawing/2014/main" id="{445F7393-E676-82A6-FD56-AEFECB20A0EB}"/>
              </a:ext>
            </a:extLst>
          </p:cNvPr>
          <p:cNvSpPr>
            <a:spLocks noGrp="1"/>
          </p:cNvSpPr>
          <p:nvPr>
            <p:ph type="sldNum" sz="quarter" idx="12"/>
          </p:nvPr>
        </p:nvSpPr>
        <p:spPr/>
        <p:txBody>
          <a:bodyPr/>
          <a:lstStyle>
            <a:lvl1pPr>
              <a:defRPr/>
            </a:lvl1pPr>
          </a:lstStyle>
          <a:p>
            <a:pPr>
              <a:defRPr/>
            </a:pPr>
            <a:fld id="{4EBE59DD-7597-AA41-B911-4E3ABA2E4247}" type="slidenum">
              <a:rPr lang="de-DE" altLang="de-DE"/>
              <a:pPr>
                <a:defRPr/>
              </a:pPr>
              <a:t>‹Nr.›</a:t>
            </a:fld>
            <a:endParaRPr lang="de-DE" altLang="de-DE"/>
          </a:p>
        </p:txBody>
      </p:sp>
    </p:spTree>
    <p:extLst>
      <p:ext uri="{BB962C8B-B14F-4D97-AF65-F5344CB8AC3E}">
        <p14:creationId xmlns:p14="http://schemas.microsoft.com/office/powerpoint/2010/main" val="1199098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AndClipArt">
  <p:cSld name="Titel, Text und ClipAr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de-DE"/>
              <a:t>Titelmasterformat durch Klicken bearbeiten</a:t>
            </a:r>
          </a:p>
        </p:txBody>
      </p:sp>
      <p:sp>
        <p:nvSpPr>
          <p:cNvPr id="3" name="Textplatzhalter 2"/>
          <p:cNvSpPr>
            <a:spLocks noGrp="1"/>
          </p:cNvSpPr>
          <p:nvPr>
            <p:ph type="body" sz="half" idx="1"/>
          </p:nvPr>
        </p:nvSpPr>
        <p:spPr>
          <a:xfrm>
            <a:off x="457200" y="1600200"/>
            <a:ext cx="4038600" cy="4525963"/>
          </a:xfr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ClipArt-Platzhalter 3"/>
          <p:cNvSpPr>
            <a:spLocks noGrp="1"/>
          </p:cNvSpPr>
          <p:nvPr>
            <p:ph type="clipArt" sz="half" idx="2"/>
          </p:nvPr>
        </p:nvSpPr>
        <p:spPr>
          <a:xfrm>
            <a:off x="4648200" y="1600200"/>
            <a:ext cx="4038600" cy="4525963"/>
          </a:xfrm>
        </p:spPr>
        <p:txBody>
          <a:bodyPr rtlCol="0">
            <a:normAutofit/>
          </a:bodyPr>
          <a:lstStyle/>
          <a:p>
            <a:pPr lvl="0"/>
            <a:endParaRPr lang="de-DE" noProof="0"/>
          </a:p>
        </p:txBody>
      </p:sp>
      <p:sp>
        <p:nvSpPr>
          <p:cNvPr id="5" name="Rectangle 4">
            <a:extLst>
              <a:ext uri="{FF2B5EF4-FFF2-40B4-BE49-F238E27FC236}">
                <a16:creationId xmlns:a16="http://schemas.microsoft.com/office/drawing/2014/main" id="{9F90657F-0284-0685-12C9-CC9F49B1189E}"/>
              </a:ext>
            </a:extLst>
          </p:cNvPr>
          <p:cNvSpPr>
            <a:spLocks noGrp="1" noChangeArrowheads="1"/>
          </p:cNvSpPr>
          <p:nvPr>
            <p:ph type="dt" sz="half" idx="10"/>
          </p:nvPr>
        </p:nvSpPr>
        <p:spPr/>
        <p:txBody>
          <a:bodyPr/>
          <a:lstStyle>
            <a:lvl1pPr>
              <a:defRPr/>
            </a:lvl1pPr>
          </a:lstStyle>
          <a:p>
            <a:pPr>
              <a:defRPr/>
            </a:pPr>
            <a:fld id="{1BC67748-401A-4A4A-A685-0D28A2BD4BF3}" type="datetime1">
              <a:rPr lang="de-DE" altLang="de-DE" smtClean="0"/>
              <a:t>11.10.24</a:t>
            </a:fld>
            <a:r>
              <a:rPr lang="de-DE" altLang="de-DE"/>
              <a:t>cc</a:t>
            </a:r>
          </a:p>
        </p:txBody>
      </p:sp>
      <p:sp>
        <p:nvSpPr>
          <p:cNvPr id="6" name="Rectangle 5">
            <a:extLst>
              <a:ext uri="{FF2B5EF4-FFF2-40B4-BE49-F238E27FC236}">
                <a16:creationId xmlns:a16="http://schemas.microsoft.com/office/drawing/2014/main" id="{563D5F27-9479-3B67-6F58-D51B660D2B41}"/>
              </a:ext>
            </a:extLst>
          </p:cNvPr>
          <p:cNvSpPr>
            <a:spLocks noGrp="1" noChangeArrowheads="1"/>
          </p:cNvSpPr>
          <p:nvPr>
            <p:ph type="ftr" sz="quarter" idx="11"/>
          </p:nvPr>
        </p:nvSpPr>
        <p:spPr/>
        <p:txBody>
          <a:bodyPr/>
          <a:lstStyle>
            <a:lvl1pPr>
              <a:defRPr/>
            </a:lvl1pPr>
          </a:lstStyle>
          <a:p>
            <a:pPr>
              <a:defRPr/>
            </a:pPr>
            <a:r>
              <a:rPr lang="de-DE" altLang="de-DE"/>
              <a:t>Schatzmeistertagung 2024</a:t>
            </a:r>
          </a:p>
        </p:txBody>
      </p:sp>
      <p:sp>
        <p:nvSpPr>
          <p:cNvPr id="7" name="Rectangle 6">
            <a:extLst>
              <a:ext uri="{FF2B5EF4-FFF2-40B4-BE49-F238E27FC236}">
                <a16:creationId xmlns:a16="http://schemas.microsoft.com/office/drawing/2014/main" id="{6641AAF2-BF9F-D9F6-9C5D-03A3EA40472F}"/>
              </a:ext>
            </a:extLst>
          </p:cNvPr>
          <p:cNvSpPr>
            <a:spLocks noGrp="1" noChangeArrowheads="1"/>
          </p:cNvSpPr>
          <p:nvPr>
            <p:ph type="sldNum" sz="quarter" idx="12"/>
          </p:nvPr>
        </p:nvSpPr>
        <p:spPr/>
        <p:txBody>
          <a:bodyPr/>
          <a:lstStyle>
            <a:lvl1pPr>
              <a:defRPr/>
            </a:lvl1pPr>
          </a:lstStyle>
          <a:p>
            <a:pPr>
              <a:defRPr/>
            </a:pPr>
            <a:fld id="{01100AC5-EABD-5240-B995-3D365BF69ED9}" type="slidenum">
              <a:rPr lang="de-DE" altLang="de-DE"/>
              <a:pPr>
                <a:defRPr/>
              </a:pPr>
              <a:t>‹Nr.›</a:t>
            </a:fld>
            <a:endParaRPr lang="de-DE" altLang="de-DE"/>
          </a:p>
        </p:txBody>
      </p:sp>
    </p:spTree>
    <p:extLst>
      <p:ext uri="{BB962C8B-B14F-4D97-AF65-F5344CB8AC3E}">
        <p14:creationId xmlns:p14="http://schemas.microsoft.com/office/powerpoint/2010/main" val="689152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dgm">
  <p:cSld name="Titel und Diagramm oder Organigramm">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de-DE"/>
              <a:t>Titelmasterformat durch Klicken bearbeiten</a:t>
            </a:r>
          </a:p>
        </p:txBody>
      </p:sp>
      <p:sp>
        <p:nvSpPr>
          <p:cNvPr id="3" name="SmartArt-Platzhalter 2"/>
          <p:cNvSpPr>
            <a:spLocks noGrp="1"/>
          </p:cNvSpPr>
          <p:nvPr>
            <p:ph type="dgm" idx="1"/>
          </p:nvPr>
        </p:nvSpPr>
        <p:spPr>
          <a:xfrm>
            <a:off x="457200" y="1600200"/>
            <a:ext cx="8229600" cy="4525963"/>
          </a:xfrm>
        </p:spPr>
        <p:txBody>
          <a:bodyPr rtlCol="0">
            <a:normAutofit/>
          </a:bodyPr>
          <a:lstStyle/>
          <a:p>
            <a:pPr lvl="0"/>
            <a:endParaRPr lang="de-DE" noProof="0"/>
          </a:p>
        </p:txBody>
      </p:sp>
      <p:sp>
        <p:nvSpPr>
          <p:cNvPr id="4" name="Rectangle 4">
            <a:extLst>
              <a:ext uri="{FF2B5EF4-FFF2-40B4-BE49-F238E27FC236}">
                <a16:creationId xmlns:a16="http://schemas.microsoft.com/office/drawing/2014/main" id="{76E6CA58-33B1-F7C0-5DD7-4A4DE1DB5BAC}"/>
              </a:ext>
            </a:extLst>
          </p:cNvPr>
          <p:cNvSpPr>
            <a:spLocks noGrp="1" noChangeArrowheads="1"/>
          </p:cNvSpPr>
          <p:nvPr>
            <p:ph type="dt" sz="half" idx="10"/>
          </p:nvPr>
        </p:nvSpPr>
        <p:spPr/>
        <p:txBody>
          <a:bodyPr/>
          <a:lstStyle>
            <a:lvl1pPr>
              <a:defRPr/>
            </a:lvl1pPr>
          </a:lstStyle>
          <a:p>
            <a:pPr>
              <a:defRPr/>
            </a:pPr>
            <a:fld id="{0368A006-2E7D-4756-9C6E-51C45C75CD35}" type="datetime1">
              <a:rPr lang="de-DE" altLang="de-DE" smtClean="0"/>
              <a:t>11.10.24</a:t>
            </a:fld>
            <a:r>
              <a:rPr lang="de-DE" altLang="de-DE"/>
              <a:t>cc</a:t>
            </a:r>
          </a:p>
        </p:txBody>
      </p:sp>
      <p:sp>
        <p:nvSpPr>
          <p:cNvPr id="5" name="Rectangle 5">
            <a:extLst>
              <a:ext uri="{FF2B5EF4-FFF2-40B4-BE49-F238E27FC236}">
                <a16:creationId xmlns:a16="http://schemas.microsoft.com/office/drawing/2014/main" id="{D0D77E9D-C60C-EC3B-5181-72A7FC2EBC41}"/>
              </a:ext>
            </a:extLst>
          </p:cNvPr>
          <p:cNvSpPr>
            <a:spLocks noGrp="1" noChangeArrowheads="1"/>
          </p:cNvSpPr>
          <p:nvPr>
            <p:ph type="ftr" sz="quarter" idx="11"/>
          </p:nvPr>
        </p:nvSpPr>
        <p:spPr/>
        <p:txBody>
          <a:bodyPr/>
          <a:lstStyle>
            <a:lvl1pPr>
              <a:defRPr/>
            </a:lvl1pPr>
          </a:lstStyle>
          <a:p>
            <a:pPr>
              <a:defRPr/>
            </a:pPr>
            <a:r>
              <a:rPr lang="de-DE" altLang="de-DE"/>
              <a:t>Schatzmeistertagung 2024</a:t>
            </a:r>
          </a:p>
        </p:txBody>
      </p:sp>
      <p:sp>
        <p:nvSpPr>
          <p:cNvPr id="6" name="Rectangle 6">
            <a:extLst>
              <a:ext uri="{FF2B5EF4-FFF2-40B4-BE49-F238E27FC236}">
                <a16:creationId xmlns:a16="http://schemas.microsoft.com/office/drawing/2014/main" id="{389C0B51-58A2-56D4-9556-67B1D172E391}"/>
              </a:ext>
            </a:extLst>
          </p:cNvPr>
          <p:cNvSpPr>
            <a:spLocks noGrp="1" noChangeArrowheads="1"/>
          </p:cNvSpPr>
          <p:nvPr>
            <p:ph type="sldNum" sz="quarter" idx="12"/>
          </p:nvPr>
        </p:nvSpPr>
        <p:spPr/>
        <p:txBody>
          <a:bodyPr/>
          <a:lstStyle>
            <a:lvl1pPr>
              <a:defRPr/>
            </a:lvl1pPr>
          </a:lstStyle>
          <a:p>
            <a:pPr>
              <a:defRPr/>
            </a:pPr>
            <a:fld id="{2A35343D-65CC-1444-BE80-58FAE45DAAD2}" type="slidenum">
              <a:rPr lang="de-DE" altLang="de-DE"/>
              <a:pPr>
                <a:defRPr/>
              </a:pPr>
              <a:t>‹Nr.›</a:t>
            </a:fld>
            <a:endParaRPr lang="de-DE" altLang="de-DE"/>
          </a:p>
        </p:txBody>
      </p:sp>
    </p:spTree>
    <p:extLst>
      <p:ext uri="{BB962C8B-B14F-4D97-AF65-F5344CB8AC3E}">
        <p14:creationId xmlns:p14="http://schemas.microsoft.com/office/powerpoint/2010/main" val="3282763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el und Tabell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de-DE"/>
              <a:t>Titelmasterformat durch Klicken bearbeiten</a:t>
            </a:r>
          </a:p>
        </p:txBody>
      </p:sp>
      <p:sp>
        <p:nvSpPr>
          <p:cNvPr id="3" name="Tabellenplatzhalter 2"/>
          <p:cNvSpPr>
            <a:spLocks noGrp="1"/>
          </p:cNvSpPr>
          <p:nvPr>
            <p:ph type="tbl" idx="1"/>
          </p:nvPr>
        </p:nvSpPr>
        <p:spPr>
          <a:xfrm>
            <a:off x="457200" y="1600200"/>
            <a:ext cx="8229600" cy="4525963"/>
          </a:xfrm>
        </p:spPr>
        <p:txBody>
          <a:bodyPr rtlCol="0">
            <a:normAutofit/>
          </a:bodyPr>
          <a:lstStyle/>
          <a:p>
            <a:pPr lvl="0"/>
            <a:endParaRPr lang="de-DE" noProof="0"/>
          </a:p>
        </p:txBody>
      </p:sp>
      <p:sp>
        <p:nvSpPr>
          <p:cNvPr id="4" name="Rectangle 4">
            <a:extLst>
              <a:ext uri="{FF2B5EF4-FFF2-40B4-BE49-F238E27FC236}">
                <a16:creationId xmlns:a16="http://schemas.microsoft.com/office/drawing/2014/main" id="{6EF5B2F5-7F97-53A7-E64F-58C5A0F8CFF2}"/>
              </a:ext>
            </a:extLst>
          </p:cNvPr>
          <p:cNvSpPr>
            <a:spLocks noGrp="1" noChangeArrowheads="1"/>
          </p:cNvSpPr>
          <p:nvPr>
            <p:ph type="dt" sz="half" idx="10"/>
          </p:nvPr>
        </p:nvSpPr>
        <p:spPr/>
        <p:txBody>
          <a:bodyPr/>
          <a:lstStyle>
            <a:lvl1pPr>
              <a:defRPr/>
            </a:lvl1pPr>
          </a:lstStyle>
          <a:p>
            <a:pPr>
              <a:defRPr/>
            </a:pPr>
            <a:fld id="{D5FF4BD0-A297-47E0-BBEA-55BB028F89E5}" type="datetime1">
              <a:rPr lang="de-DE" altLang="de-DE" smtClean="0"/>
              <a:t>11.10.24</a:t>
            </a:fld>
            <a:r>
              <a:rPr lang="de-DE" altLang="de-DE"/>
              <a:t>cc</a:t>
            </a:r>
          </a:p>
        </p:txBody>
      </p:sp>
      <p:sp>
        <p:nvSpPr>
          <p:cNvPr id="5" name="Rectangle 5">
            <a:extLst>
              <a:ext uri="{FF2B5EF4-FFF2-40B4-BE49-F238E27FC236}">
                <a16:creationId xmlns:a16="http://schemas.microsoft.com/office/drawing/2014/main" id="{EF8C0B94-4B73-BD59-2C01-F560F1F500CA}"/>
              </a:ext>
            </a:extLst>
          </p:cNvPr>
          <p:cNvSpPr>
            <a:spLocks noGrp="1" noChangeArrowheads="1"/>
          </p:cNvSpPr>
          <p:nvPr>
            <p:ph type="ftr" sz="quarter" idx="11"/>
          </p:nvPr>
        </p:nvSpPr>
        <p:spPr/>
        <p:txBody>
          <a:bodyPr/>
          <a:lstStyle>
            <a:lvl1pPr>
              <a:defRPr/>
            </a:lvl1pPr>
          </a:lstStyle>
          <a:p>
            <a:pPr>
              <a:defRPr/>
            </a:pPr>
            <a:r>
              <a:rPr lang="de-DE" altLang="de-DE"/>
              <a:t>Schatzmeistertagung 2024</a:t>
            </a:r>
          </a:p>
        </p:txBody>
      </p:sp>
      <p:sp>
        <p:nvSpPr>
          <p:cNvPr id="6" name="Rectangle 6">
            <a:extLst>
              <a:ext uri="{FF2B5EF4-FFF2-40B4-BE49-F238E27FC236}">
                <a16:creationId xmlns:a16="http://schemas.microsoft.com/office/drawing/2014/main" id="{21C6DED0-2070-674B-3B6E-6165D5D70902}"/>
              </a:ext>
            </a:extLst>
          </p:cNvPr>
          <p:cNvSpPr>
            <a:spLocks noGrp="1" noChangeArrowheads="1"/>
          </p:cNvSpPr>
          <p:nvPr>
            <p:ph type="sldNum" sz="quarter" idx="12"/>
          </p:nvPr>
        </p:nvSpPr>
        <p:spPr/>
        <p:txBody>
          <a:bodyPr/>
          <a:lstStyle>
            <a:lvl1pPr>
              <a:defRPr/>
            </a:lvl1pPr>
          </a:lstStyle>
          <a:p>
            <a:pPr>
              <a:defRPr/>
            </a:pPr>
            <a:fld id="{86EC98AB-390A-104D-8632-94AA12E129F8}" type="slidenum">
              <a:rPr lang="de-DE" altLang="de-DE"/>
              <a:pPr>
                <a:defRPr/>
              </a:pPr>
              <a:t>‹Nr.›</a:t>
            </a:fld>
            <a:endParaRPr lang="de-DE" altLang="de-DE"/>
          </a:p>
        </p:txBody>
      </p:sp>
    </p:spTree>
    <p:extLst>
      <p:ext uri="{BB962C8B-B14F-4D97-AF65-F5344CB8AC3E}">
        <p14:creationId xmlns:p14="http://schemas.microsoft.com/office/powerpoint/2010/main" val="43214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a:extLst>
              <a:ext uri="{FF2B5EF4-FFF2-40B4-BE49-F238E27FC236}">
                <a16:creationId xmlns:a16="http://schemas.microsoft.com/office/drawing/2014/main" id="{C5EDC800-E3E0-BBEE-5FDC-79B1A1EDE836}"/>
              </a:ext>
            </a:extLst>
          </p:cNvPr>
          <p:cNvSpPr>
            <a:spLocks noGrp="1"/>
          </p:cNvSpPr>
          <p:nvPr>
            <p:ph type="dt" sz="half" idx="10"/>
          </p:nvPr>
        </p:nvSpPr>
        <p:spPr/>
        <p:txBody>
          <a:bodyPr/>
          <a:lstStyle>
            <a:lvl1pPr>
              <a:defRPr/>
            </a:lvl1pPr>
          </a:lstStyle>
          <a:p>
            <a:pPr>
              <a:defRPr/>
            </a:pPr>
            <a:fld id="{5846D45A-D120-46A0-BADA-88A5C47535E5}" type="datetime1">
              <a:rPr lang="de-DE" smtClean="0"/>
              <a:t>11.10.24</a:t>
            </a:fld>
            <a:endParaRPr lang="de-DE"/>
          </a:p>
        </p:txBody>
      </p:sp>
      <p:sp>
        <p:nvSpPr>
          <p:cNvPr id="4" name="Fußzeilenplatzhalter 3">
            <a:extLst>
              <a:ext uri="{FF2B5EF4-FFF2-40B4-BE49-F238E27FC236}">
                <a16:creationId xmlns:a16="http://schemas.microsoft.com/office/drawing/2014/main" id="{9CDF9835-9283-397E-90C1-839790653489}"/>
              </a:ext>
            </a:extLst>
          </p:cNvPr>
          <p:cNvSpPr>
            <a:spLocks noGrp="1"/>
          </p:cNvSpPr>
          <p:nvPr>
            <p:ph type="ftr" sz="quarter" idx="11"/>
          </p:nvPr>
        </p:nvSpPr>
        <p:spPr/>
        <p:txBody>
          <a:bodyPr/>
          <a:lstStyle>
            <a:lvl1pPr>
              <a:defRPr/>
            </a:lvl1pPr>
          </a:lstStyle>
          <a:p>
            <a:pPr>
              <a:defRPr/>
            </a:pPr>
            <a:r>
              <a:rPr lang="de-DE"/>
              <a:t>Schatzmeistertagung 2024</a:t>
            </a:r>
          </a:p>
        </p:txBody>
      </p:sp>
      <p:sp>
        <p:nvSpPr>
          <p:cNvPr id="5" name="Foliennummernplatzhalter 4">
            <a:extLst>
              <a:ext uri="{FF2B5EF4-FFF2-40B4-BE49-F238E27FC236}">
                <a16:creationId xmlns:a16="http://schemas.microsoft.com/office/drawing/2014/main" id="{C467DEA8-93CD-5890-D3B1-778E0ADFE27F}"/>
              </a:ext>
            </a:extLst>
          </p:cNvPr>
          <p:cNvSpPr>
            <a:spLocks noGrp="1"/>
          </p:cNvSpPr>
          <p:nvPr>
            <p:ph type="sldNum" sz="quarter" idx="12"/>
          </p:nvPr>
        </p:nvSpPr>
        <p:spPr/>
        <p:txBody>
          <a:bodyPr/>
          <a:lstStyle>
            <a:lvl1pPr>
              <a:defRPr/>
            </a:lvl1pPr>
          </a:lstStyle>
          <a:p>
            <a:pPr>
              <a:defRPr/>
            </a:pPr>
            <a:fld id="{D6F1BE14-6FA4-104D-8709-6517EDA5BF0D}" type="slidenum">
              <a:rPr lang="de-DE" altLang="de-DE"/>
              <a:pPr>
                <a:defRPr/>
              </a:pPr>
              <a:t>‹Nr.›</a:t>
            </a:fld>
            <a:endParaRPr lang="de-DE" altLang="de-DE"/>
          </a:p>
        </p:txBody>
      </p:sp>
    </p:spTree>
    <p:extLst>
      <p:ext uri="{BB962C8B-B14F-4D97-AF65-F5344CB8AC3E}">
        <p14:creationId xmlns:p14="http://schemas.microsoft.com/office/powerpoint/2010/main" val="1835996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Titelplatzhalter 1">
            <a:extLst>
              <a:ext uri="{FF2B5EF4-FFF2-40B4-BE49-F238E27FC236}">
                <a16:creationId xmlns:a16="http://schemas.microsoft.com/office/drawing/2014/main" id="{6F722F63-D707-68BD-9749-6A14F4676AFA}"/>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7171" name="Textplatzhalter 2">
            <a:extLst>
              <a:ext uri="{FF2B5EF4-FFF2-40B4-BE49-F238E27FC236}">
                <a16:creationId xmlns:a16="http://schemas.microsoft.com/office/drawing/2014/main" id="{7B8C09D2-376E-9652-4FC2-F67C3EF52335}"/>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a:extLst>
              <a:ext uri="{FF2B5EF4-FFF2-40B4-BE49-F238E27FC236}">
                <a16:creationId xmlns:a16="http://schemas.microsoft.com/office/drawing/2014/main" id="{4B991CDC-D107-F699-CF05-056E55F5FF7D}"/>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charset="0"/>
                <a:cs typeface="Arial" charset="0"/>
              </a:defRPr>
            </a:lvl1pPr>
          </a:lstStyle>
          <a:p>
            <a:pPr>
              <a:defRPr/>
            </a:pPr>
            <a:fld id="{67C79928-406B-4FDD-A6CE-02D1E773EDB3}" type="datetime1">
              <a:rPr lang="de-DE" smtClean="0"/>
              <a:t>11.10.24</a:t>
            </a:fld>
            <a:endParaRPr lang="de-DE" dirty="0"/>
          </a:p>
        </p:txBody>
      </p:sp>
      <p:sp>
        <p:nvSpPr>
          <p:cNvPr id="5" name="Fußzeilenplatzhalter 4">
            <a:extLst>
              <a:ext uri="{FF2B5EF4-FFF2-40B4-BE49-F238E27FC236}">
                <a16:creationId xmlns:a16="http://schemas.microsoft.com/office/drawing/2014/main" id="{A7FBB232-1F36-4693-3B92-691FB4770B9E}"/>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charset="0"/>
                <a:cs typeface="Arial" charset="0"/>
              </a:defRPr>
            </a:lvl1pPr>
          </a:lstStyle>
          <a:p>
            <a:pPr>
              <a:defRPr/>
            </a:pPr>
            <a:r>
              <a:rPr lang="de-DE"/>
              <a:t>Schatzmeistertagung 2024</a:t>
            </a:r>
            <a:endParaRPr lang="de-DE" dirty="0"/>
          </a:p>
        </p:txBody>
      </p:sp>
      <p:sp>
        <p:nvSpPr>
          <p:cNvPr id="6" name="Foliennummernplatzhalter 5">
            <a:extLst>
              <a:ext uri="{FF2B5EF4-FFF2-40B4-BE49-F238E27FC236}">
                <a16:creationId xmlns:a16="http://schemas.microsoft.com/office/drawing/2014/main" id="{ACCC88E1-B8F0-DF4D-BEE6-6C5FA38B6E40}"/>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73437F99-21A8-714C-910C-128863F6F070}"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3" r:id="rId8"/>
    <p:sldLayoutId id="2147483874" r:id="rId9"/>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a:extLst>
              <a:ext uri="{FF2B5EF4-FFF2-40B4-BE49-F238E27FC236}">
                <a16:creationId xmlns:a16="http://schemas.microsoft.com/office/drawing/2014/main" id="{89039193-C67C-16B8-4AF7-9CC03D9B6423}"/>
              </a:ext>
            </a:extLst>
          </p:cNvPr>
          <p:cNvSpPr>
            <a:spLocks noGrp="1"/>
          </p:cNvSpPr>
          <p:nvPr>
            <p:ph type="ctrTitle"/>
          </p:nvPr>
        </p:nvSpPr>
        <p:spPr>
          <a:xfrm>
            <a:off x="685800" y="2130425"/>
            <a:ext cx="7772400" cy="1470025"/>
          </a:xfrm>
        </p:spPr>
        <p:txBody>
          <a:bodyPr/>
          <a:lstStyle/>
          <a:p>
            <a:pPr eaLnBrk="1" hangingPunct="1"/>
            <a:r>
              <a:rPr lang="de-DE" altLang="de-DE" dirty="0"/>
              <a:t>Schatzmeistertagung 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086E88A-0EFE-6B84-4241-4D1607278586}"/>
              </a:ext>
            </a:extLst>
          </p:cNvPr>
          <p:cNvSpPr txBox="1">
            <a:spLocks/>
          </p:cNvSpPr>
          <p:nvPr/>
        </p:nvSpPr>
        <p:spPr bwMode="auto">
          <a:xfrm>
            <a:off x="291171" y="1484784"/>
            <a:ext cx="8514692" cy="4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de-DE" sz="2400" b="1" dirty="0">
                <a:latin typeface="DLRG Univers 55 Roman" panose="02000503040000020003" pitchFamily="2" charset="0"/>
              </a:rPr>
              <a:t>Herausforderungen bei der Einführung</a:t>
            </a:r>
          </a:p>
          <a:p>
            <a:r>
              <a:rPr lang="de-DE" sz="2400" dirty="0">
                <a:latin typeface="DLRG Univers 55 Roman" panose="02000503040000020003" pitchFamily="2" charset="0"/>
              </a:rPr>
              <a:t>Technische Implementierung</a:t>
            </a:r>
            <a:br>
              <a:rPr lang="de-DE" sz="2400" dirty="0">
                <a:latin typeface="DLRG Univers 55 Roman" panose="02000503040000020003" pitchFamily="2" charset="0"/>
              </a:rPr>
            </a:br>
            <a:r>
              <a:rPr lang="de-DE" sz="2400" dirty="0">
                <a:latin typeface="DLRG Univers 55 Roman" panose="02000503040000020003" pitchFamily="2" charset="0"/>
              </a:rPr>
              <a:t>Vereine müssen sicherstellen, dass sie die technischen Systeme zur Verarbeitung von E-Rechnungen haben.</a:t>
            </a:r>
          </a:p>
          <a:p>
            <a:r>
              <a:rPr lang="de-DE" sz="2400" dirty="0">
                <a:latin typeface="DLRG Univers 55 Roman" panose="02000503040000020003" pitchFamily="2" charset="0"/>
              </a:rPr>
              <a:t>Schulung</a:t>
            </a:r>
            <a:br>
              <a:rPr lang="de-DE" sz="2400" dirty="0">
                <a:latin typeface="DLRG Univers 55 Roman" panose="02000503040000020003" pitchFamily="2" charset="0"/>
              </a:rPr>
            </a:br>
            <a:r>
              <a:rPr lang="de-DE" sz="2400" dirty="0">
                <a:latin typeface="DLRG Univers 55 Roman" panose="02000503040000020003" pitchFamily="2" charset="0"/>
              </a:rPr>
              <a:t>Mitarbeiter und Ehrenamtliche müssen im Umgang mit den neuen Prozessen und der Software geschult werden.</a:t>
            </a:r>
          </a:p>
          <a:p>
            <a:r>
              <a:rPr lang="de-DE" sz="2400" dirty="0">
                <a:latin typeface="DLRG Univers 55 Roman" panose="02000503040000020003" pitchFamily="2" charset="0"/>
              </a:rPr>
              <a:t>Übergangsphase</a:t>
            </a:r>
            <a:br>
              <a:rPr lang="de-DE" sz="2400" dirty="0">
                <a:latin typeface="DLRG Univers 55 Roman" panose="02000503040000020003" pitchFamily="2" charset="0"/>
              </a:rPr>
            </a:br>
            <a:r>
              <a:rPr lang="de-DE" sz="2400" dirty="0">
                <a:latin typeface="DLRG Univers 55 Roman" panose="02000503040000020003" pitchFamily="2" charset="0"/>
              </a:rPr>
              <a:t>Es könnte in der Übergangszeit zu Problemen bei der Implementierung kommen - insbesondere bei kleinen Einzelunternehmern</a:t>
            </a:r>
          </a:p>
          <a:p>
            <a:endParaRPr lang="de-DE" sz="2400" dirty="0">
              <a:latin typeface="DLRG Univers 55 Roman" panose="02000503040000020003" pitchFamily="2" charset="0"/>
            </a:endParaRPr>
          </a:p>
          <a:p>
            <a:endParaRPr lang="de-DE" sz="2400" dirty="0">
              <a:latin typeface="DLRG Univers 55 Roman" panose="02000503040000020003" pitchFamily="2" charset="0"/>
            </a:endParaRPr>
          </a:p>
          <a:p>
            <a:endParaRPr lang="de-DE" sz="2400" dirty="0">
              <a:latin typeface="DLRG Univers 55 Roman" panose="02000503040000020003" pitchFamily="2" charset="0"/>
            </a:endParaRPr>
          </a:p>
          <a:p>
            <a:endParaRPr lang="de-DE" sz="2400" dirty="0">
              <a:latin typeface="DLRG Univers 55 Roman" panose="02000503040000020003" pitchFamily="2" charset="0"/>
            </a:endParaRPr>
          </a:p>
          <a:p>
            <a:pPr eaLnBrk="1" hangingPunct="1">
              <a:lnSpc>
                <a:spcPct val="80000"/>
              </a:lnSpc>
            </a:pPr>
            <a:endParaRPr lang="de-DE" altLang="de-DE" sz="2400" dirty="0">
              <a:latin typeface="DLRG Univers 55 Roman" panose="02000503040000020003" pitchFamily="2" charset="0"/>
            </a:endParaRPr>
          </a:p>
        </p:txBody>
      </p:sp>
      <p:sp>
        <p:nvSpPr>
          <p:cNvPr id="2" name="Fußzeilenplatzhalter 1">
            <a:extLst>
              <a:ext uri="{FF2B5EF4-FFF2-40B4-BE49-F238E27FC236}">
                <a16:creationId xmlns:a16="http://schemas.microsoft.com/office/drawing/2014/main" id="{78BED3A7-FDD8-AB46-B8AF-B69C093DB781}"/>
              </a:ext>
            </a:extLst>
          </p:cNvPr>
          <p:cNvSpPr>
            <a:spLocks noGrp="1"/>
          </p:cNvSpPr>
          <p:nvPr>
            <p:ph type="ftr" sz="quarter" idx="11"/>
          </p:nvPr>
        </p:nvSpPr>
        <p:spPr/>
        <p:txBody>
          <a:bodyPr/>
          <a:lstStyle/>
          <a:p>
            <a:pPr>
              <a:defRPr/>
            </a:pPr>
            <a:r>
              <a:rPr lang="de-DE"/>
              <a:t>Schatzmeistertagung 2024</a:t>
            </a:r>
            <a:endParaRPr lang="de-DE" dirty="0"/>
          </a:p>
        </p:txBody>
      </p:sp>
      <p:sp>
        <p:nvSpPr>
          <p:cNvPr id="3" name="Foliennummernplatzhalter 2">
            <a:extLst>
              <a:ext uri="{FF2B5EF4-FFF2-40B4-BE49-F238E27FC236}">
                <a16:creationId xmlns:a16="http://schemas.microsoft.com/office/drawing/2014/main" id="{7A7CEB3A-46EE-7635-5E9C-9BA8151A8CA2}"/>
              </a:ext>
            </a:extLst>
          </p:cNvPr>
          <p:cNvSpPr>
            <a:spLocks noGrp="1"/>
          </p:cNvSpPr>
          <p:nvPr>
            <p:ph type="sldNum" sz="quarter" idx="12"/>
          </p:nvPr>
        </p:nvSpPr>
        <p:spPr/>
        <p:txBody>
          <a:bodyPr/>
          <a:lstStyle/>
          <a:p>
            <a:pPr>
              <a:defRPr/>
            </a:pPr>
            <a:fld id="{72B2B349-BEC2-064D-A2BD-E30AB3B912C4}" type="slidenum">
              <a:rPr lang="de-DE" altLang="de-DE" smtClean="0"/>
              <a:pPr>
                <a:defRPr/>
              </a:pPr>
              <a:t>10</a:t>
            </a:fld>
            <a:endParaRPr lang="de-DE" altLang="de-DE"/>
          </a:p>
        </p:txBody>
      </p:sp>
      <p:sp>
        <p:nvSpPr>
          <p:cNvPr id="5" name="Rectangle 3">
            <a:extLst>
              <a:ext uri="{FF2B5EF4-FFF2-40B4-BE49-F238E27FC236}">
                <a16:creationId xmlns:a16="http://schemas.microsoft.com/office/drawing/2014/main" id="{286E3F7B-82EE-5201-71E6-D2EF84FB86C3}"/>
              </a:ext>
            </a:extLst>
          </p:cNvPr>
          <p:cNvSpPr txBox="1">
            <a:spLocks/>
          </p:cNvSpPr>
          <p:nvPr/>
        </p:nvSpPr>
        <p:spPr bwMode="auto">
          <a:xfrm>
            <a:off x="685800" y="44624"/>
            <a:ext cx="77724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a:lstStyle>
          <a:p>
            <a:pPr eaLnBrk="1" hangingPunct="1"/>
            <a:r>
              <a:rPr lang="de-DE" sz="2800" b="1" dirty="0">
                <a:latin typeface="DLRG Univers 55 Roman" panose="02000503040000020003" pitchFamily="2" charset="0"/>
              </a:rPr>
              <a:t>E-Rechnung</a:t>
            </a:r>
            <a:endParaRPr lang="de-DE" altLang="de-DE" sz="4000" b="1" dirty="0">
              <a:latin typeface="DLRG Univers 55 Roman" panose="02000503040000020003" pitchFamily="2" charset="0"/>
            </a:endParaRPr>
          </a:p>
        </p:txBody>
      </p:sp>
    </p:spTree>
    <p:extLst>
      <p:ext uri="{BB962C8B-B14F-4D97-AF65-F5344CB8AC3E}">
        <p14:creationId xmlns:p14="http://schemas.microsoft.com/office/powerpoint/2010/main" val="661688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086E88A-0EFE-6B84-4241-4D1607278586}"/>
              </a:ext>
            </a:extLst>
          </p:cNvPr>
          <p:cNvSpPr txBox="1">
            <a:spLocks/>
          </p:cNvSpPr>
          <p:nvPr/>
        </p:nvSpPr>
        <p:spPr bwMode="auto">
          <a:xfrm>
            <a:off x="611560" y="1772816"/>
            <a:ext cx="7846640" cy="3744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de-DE" sz="2400" b="1" dirty="0">
                <a:latin typeface="DLRG Univers 55 Roman" panose="02000503040000020003" pitchFamily="2" charset="0"/>
              </a:rPr>
              <a:t>Technische Lösungen für DLRG-Gliederungen</a:t>
            </a:r>
          </a:p>
          <a:p>
            <a:r>
              <a:rPr lang="de-DE" sz="2400" dirty="0">
                <a:latin typeface="DLRG Univers 55 Roman" panose="02000503040000020003" pitchFamily="2" charset="0"/>
              </a:rPr>
              <a:t>Der DLRG Manager von SEWOBE unterstützt Vereine dabei, E-Rechnungen zu senden und zu empfangen.</a:t>
            </a:r>
          </a:p>
          <a:p>
            <a:r>
              <a:rPr lang="de-DE" sz="2400" dirty="0">
                <a:latin typeface="DLRG Univers 55 Roman" panose="02000503040000020003" pitchFamily="2" charset="0"/>
              </a:rPr>
              <a:t>Weitere Open-Source-Lösungen stehen zur Verfügung, um E-Rechnungen zu erstellen und zu verarbeiten.</a:t>
            </a:r>
          </a:p>
          <a:p>
            <a:endParaRPr lang="de-DE" sz="2400" dirty="0">
              <a:latin typeface="DLRG Univers 55 Roman" panose="02000503040000020003" pitchFamily="2" charset="0"/>
            </a:endParaRPr>
          </a:p>
        </p:txBody>
      </p:sp>
      <p:sp>
        <p:nvSpPr>
          <p:cNvPr id="2" name="Fußzeilenplatzhalter 1">
            <a:extLst>
              <a:ext uri="{FF2B5EF4-FFF2-40B4-BE49-F238E27FC236}">
                <a16:creationId xmlns:a16="http://schemas.microsoft.com/office/drawing/2014/main" id="{D1B0A9E6-6569-7339-039A-10A8053E2CB0}"/>
              </a:ext>
            </a:extLst>
          </p:cNvPr>
          <p:cNvSpPr>
            <a:spLocks noGrp="1"/>
          </p:cNvSpPr>
          <p:nvPr>
            <p:ph type="ftr" sz="quarter" idx="11"/>
          </p:nvPr>
        </p:nvSpPr>
        <p:spPr/>
        <p:txBody>
          <a:bodyPr/>
          <a:lstStyle/>
          <a:p>
            <a:pPr>
              <a:defRPr/>
            </a:pPr>
            <a:r>
              <a:rPr lang="de-DE"/>
              <a:t>Schatzmeistertagung 2024</a:t>
            </a:r>
            <a:endParaRPr lang="de-DE" dirty="0"/>
          </a:p>
        </p:txBody>
      </p:sp>
      <p:sp>
        <p:nvSpPr>
          <p:cNvPr id="3" name="Foliennummernplatzhalter 2">
            <a:extLst>
              <a:ext uri="{FF2B5EF4-FFF2-40B4-BE49-F238E27FC236}">
                <a16:creationId xmlns:a16="http://schemas.microsoft.com/office/drawing/2014/main" id="{533FE7A1-D572-BDBB-8730-FCC5582C1967}"/>
              </a:ext>
            </a:extLst>
          </p:cNvPr>
          <p:cNvSpPr>
            <a:spLocks noGrp="1"/>
          </p:cNvSpPr>
          <p:nvPr>
            <p:ph type="sldNum" sz="quarter" idx="12"/>
          </p:nvPr>
        </p:nvSpPr>
        <p:spPr/>
        <p:txBody>
          <a:bodyPr/>
          <a:lstStyle/>
          <a:p>
            <a:pPr>
              <a:defRPr/>
            </a:pPr>
            <a:fld id="{72B2B349-BEC2-064D-A2BD-E30AB3B912C4}" type="slidenum">
              <a:rPr lang="de-DE" altLang="de-DE" smtClean="0"/>
              <a:pPr>
                <a:defRPr/>
              </a:pPr>
              <a:t>11</a:t>
            </a:fld>
            <a:endParaRPr lang="de-DE" altLang="de-DE"/>
          </a:p>
        </p:txBody>
      </p:sp>
      <p:sp>
        <p:nvSpPr>
          <p:cNvPr id="5" name="Rectangle 3">
            <a:extLst>
              <a:ext uri="{FF2B5EF4-FFF2-40B4-BE49-F238E27FC236}">
                <a16:creationId xmlns:a16="http://schemas.microsoft.com/office/drawing/2014/main" id="{C7723A3C-2D0F-DFD6-1E99-103FD656BAE0}"/>
              </a:ext>
            </a:extLst>
          </p:cNvPr>
          <p:cNvSpPr txBox="1">
            <a:spLocks/>
          </p:cNvSpPr>
          <p:nvPr/>
        </p:nvSpPr>
        <p:spPr bwMode="auto">
          <a:xfrm>
            <a:off x="685800" y="44624"/>
            <a:ext cx="77724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a:lstStyle>
          <a:p>
            <a:pPr eaLnBrk="1" hangingPunct="1"/>
            <a:r>
              <a:rPr lang="de-DE" sz="2800" b="1" dirty="0">
                <a:latin typeface="DLRG Univers 55 Roman" panose="02000503040000020003" pitchFamily="2" charset="0"/>
              </a:rPr>
              <a:t>E-Rechnung</a:t>
            </a:r>
            <a:endParaRPr lang="de-DE" altLang="de-DE" sz="4000" b="1" dirty="0">
              <a:latin typeface="DLRG Univers 55 Roman" panose="02000503040000020003" pitchFamily="2" charset="0"/>
            </a:endParaRPr>
          </a:p>
        </p:txBody>
      </p:sp>
    </p:spTree>
    <p:extLst>
      <p:ext uri="{BB962C8B-B14F-4D97-AF65-F5344CB8AC3E}">
        <p14:creationId xmlns:p14="http://schemas.microsoft.com/office/powerpoint/2010/main" val="27969008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086E88A-0EFE-6B84-4241-4D1607278586}"/>
              </a:ext>
            </a:extLst>
          </p:cNvPr>
          <p:cNvSpPr txBox="1">
            <a:spLocks/>
          </p:cNvSpPr>
          <p:nvPr/>
        </p:nvSpPr>
        <p:spPr bwMode="auto">
          <a:xfrm>
            <a:off x="233771" y="1700808"/>
            <a:ext cx="8676457" cy="3744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de-DE" sz="2400" b="1" dirty="0">
                <a:latin typeface="DLRG Univers 55 Roman" panose="02000503040000020003" pitchFamily="2" charset="0"/>
              </a:rPr>
              <a:t>Handlungsempfehlungen für Gliederungen</a:t>
            </a:r>
          </a:p>
          <a:p>
            <a:r>
              <a:rPr lang="de-DE" sz="2400" dirty="0">
                <a:latin typeface="DLRG Univers 55 Roman" panose="02000503040000020003" pitchFamily="2" charset="0"/>
              </a:rPr>
              <a:t>Nutzung des DLRG Manager zur effizienten Rechnungsverwaltung</a:t>
            </a:r>
          </a:p>
          <a:p>
            <a:r>
              <a:rPr lang="de-DE" sz="2400" dirty="0">
                <a:latin typeface="DLRG Univers 55 Roman" panose="02000503040000020003" pitchFamily="2" charset="0"/>
              </a:rPr>
              <a:t>Frühzeitige Umstellung auf E-Rechnung vorbereiten</a:t>
            </a:r>
          </a:p>
          <a:p>
            <a:r>
              <a:rPr lang="de-DE" sz="2400" dirty="0">
                <a:latin typeface="DLRG Univers 55 Roman" panose="02000503040000020003" pitchFamily="2" charset="0"/>
              </a:rPr>
              <a:t>Schulung und Einarbeitung in die Software und Prozesse</a:t>
            </a:r>
          </a:p>
          <a:p>
            <a:r>
              <a:rPr lang="de-DE" sz="2400" dirty="0">
                <a:latin typeface="DLRG Univers 55 Roman" panose="02000503040000020003" pitchFamily="2" charset="0"/>
              </a:rPr>
              <a:t>Überwachung der rechtlichen Anforderungen zur E-Rechnung ab 2025</a:t>
            </a:r>
          </a:p>
          <a:p>
            <a:endParaRPr lang="de-DE" sz="2400" dirty="0">
              <a:latin typeface="DLRG Univers 55 Roman" panose="02000503040000020003" pitchFamily="2" charset="0"/>
            </a:endParaRPr>
          </a:p>
          <a:p>
            <a:endParaRPr lang="de-DE" sz="2400" dirty="0">
              <a:latin typeface="DLRG Univers 55 Roman" panose="02000503040000020003" pitchFamily="2" charset="0"/>
            </a:endParaRPr>
          </a:p>
        </p:txBody>
      </p:sp>
      <p:sp>
        <p:nvSpPr>
          <p:cNvPr id="2" name="Fußzeilenplatzhalter 1">
            <a:extLst>
              <a:ext uri="{FF2B5EF4-FFF2-40B4-BE49-F238E27FC236}">
                <a16:creationId xmlns:a16="http://schemas.microsoft.com/office/drawing/2014/main" id="{5A6560AD-3DEB-5099-0620-EE9CE78461F0}"/>
              </a:ext>
            </a:extLst>
          </p:cNvPr>
          <p:cNvSpPr>
            <a:spLocks noGrp="1"/>
          </p:cNvSpPr>
          <p:nvPr>
            <p:ph type="ftr" sz="quarter" idx="11"/>
          </p:nvPr>
        </p:nvSpPr>
        <p:spPr/>
        <p:txBody>
          <a:bodyPr/>
          <a:lstStyle/>
          <a:p>
            <a:pPr>
              <a:defRPr/>
            </a:pPr>
            <a:r>
              <a:rPr lang="de-DE"/>
              <a:t>Schatzmeistertagung 2024</a:t>
            </a:r>
            <a:endParaRPr lang="de-DE" dirty="0"/>
          </a:p>
        </p:txBody>
      </p:sp>
      <p:sp>
        <p:nvSpPr>
          <p:cNvPr id="3" name="Foliennummernplatzhalter 2">
            <a:extLst>
              <a:ext uri="{FF2B5EF4-FFF2-40B4-BE49-F238E27FC236}">
                <a16:creationId xmlns:a16="http://schemas.microsoft.com/office/drawing/2014/main" id="{4450370C-53BE-D394-7EC9-6C5047525D1C}"/>
              </a:ext>
            </a:extLst>
          </p:cNvPr>
          <p:cNvSpPr>
            <a:spLocks noGrp="1"/>
          </p:cNvSpPr>
          <p:nvPr>
            <p:ph type="sldNum" sz="quarter" idx="12"/>
          </p:nvPr>
        </p:nvSpPr>
        <p:spPr/>
        <p:txBody>
          <a:bodyPr/>
          <a:lstStyle/>
          <a:p>
            <a:pPr>
              <a:defRPr/>
            </a:pPr>
            <a:fld id="{72B2B349-BEC2-064D-A2BD-E30AB3B912C4}" type="slidenum">
              <a:rPr lang="de-DE" altLang="de-DE" smtClean="0"/>
              <a:pPr>
                <a:defRPr/>
              </a:pPr>
              <a:t>12</a:t>
            </a:fld>
            <a:endParaRPr lang="de-DE" altLang="de-DE"/>
          </a:p>
        </p:txBody>
      </p:sp>
      <p:sp>
        <p:nvSpPr>
          <p:cNvPr id="5" name="Rectangle 3">
            <a:extLst>
              <a:ext uri="{FF2B5EF4-FFF2-40B4-BE49-F238E27FC236}">
                <a16:creationId xmlns:a16="http://schemas.microsoft.com/office/drawing/2014/main" id="{FB8E4A92-6288-337D-52A7-D72A5CDEC50F}"/>
              </a:ext>
            </a:extLst>
          </p:cNvPr>
          <p:cNvSpPr txBox="1">
            <a:spLocks/>
          </p:cNvSpPr>
          <p:nvPr/>
        </p:nvSpPr>
        <p:spPr bwMode="auto">
          <a:xfrm>
            <a:off x="685800" y="44624"/>
            <a:ext cx="77724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a:lstStyle>
          <a:p>
            <a:pPr eaLnBrk="1" hangingPunct="1"/>
            <a:r>
              <a:rPr lang="de-DE" sz="2800" b="1" dirty="0">
                <a:latin typeface="DLRG Univers 55 Roman" panose="02000503040000020003" pitchFamily="2" charset="0"/>
              </a:rPr>
              <a:t>E-Rechnung</a:t>
            </a:r>
            <a:endParaRPr lang="de-DE" altLang="de-DE" sz="4000" b="1" dirty="0">
              <a:latin typeface="DLRG Univers 55 Roman" panose="02000503040000020003" pitchFamily="2" charset="0"/>
            </a:endParaRPr>
          </a:p>
        </p:txBody>
      </p:sp>
    </p:spTree>
    <p:extLst>
      <p:ext uri="{BB962C8B-B14F-4D97-AF65-F5344CB8AC3E}">
        <p14:creationId xmlns:p14="http://schemas.microsoft.com/office/powerpoint/2010/main" val="2713964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5" name="Rectangle 3">
            <a:extLst>
              <a:ext uri="{FF2B5EF4-FFF2-40B4-BE49-F238E27FC236}">
                <a16:creationId xmlns:a16="http://schemas.microsoft.com/office/drawing/2014/main" id="{6C91FDC6-0BDE-A091-C357-10F83FF25AE5}"/>
              </a:ext>
            </a:extLst>
          </p:cNvPr>
          <p:cNvSpPr>
            <a:spLocks noGrp="1"/>
          </p:cNvSpPr>
          <p:nvPr>
            <p:ph idx="4294967295"/>
          </p:nvPr>
        </p:nvSpPr>
        <p:spPr>
          <a:xfrm>
            <a:off x="1908175" y="1844675"/>
            <a:ext cx="7235825" cy="4525963"/>
          </a:xfrm>
        </p:spPr>
        <p:txBody>
          <a:bodyPr/>
          <a:lstStyle/>
          <a:p>
            <a:pPr eaLnBrk="1" hangingPunct="1">
              <a:buFontTx/>
              <a:buNone/>
            </a:pPr>
            <a:endParaRPr lang="de-DE" altLang="de-DE" dirty="0">
              <a:latin typeface="DLRG Univers 55 Roman" panose="02000503040000020003" pitchFamily="2" charset="0"/>
            </a:endParaRPr>
          </a:p>
          <a:p>
            <a:pPr eaLnBrk="1" hangingPunct="1">
              <a:buFontTx/>
              <a:buNone/>
            </a:pPr>
            <a:endParaRPr lang="de-DE" altLang="de-DE" sz="2400" dirty="0">
              <a:latin typeface="DLRG Univers 55 Roman" panose="02000503040000020003" pitchFamily="2" charset="0"/>
            </a:endParaRPr>
          </a:p>
          <a:p>
            <a:pPr marL="0" indent="0" eaLnBrk="1" hangingPunct="1">
              <a:buNone/>
            </a:pPr>
            <a:r>
              <a:rPr lang="de-DE" altLang="de-DE" sz="2400" dirty="0">
                <a:solidFill>
                  <a:srgbClr val="000000"/>
                </a:solidFill>
                <a:latin typeface="DLRG Univers 55 Roman" panose="02000503040000020003" pitchFamily="2" charset="0"/>
              </a:rPr>
              <a:t>Danke für die Aufmerksamkeit!</a:t>
            </a:r>
          </a:p>
          <a:p>
            <a:pPr eaLnBrk="1" hangingPunct="1"/>
            <a:endParaRPr lang="de-DE" altLang="de-DE" sz="2400" dirty="0">
              <a:solidFill>
                <a:srgbClr val="000000"/>
              </a:solidFill>
              <a:latin typeface="DLRG Univers 55 Roman" panose="02000503040000020003" pitchFamily="2" charset="0"/>
            </a:endParaRPr>
          </a:p>
          <a:p>
            <a:pPr marL="0" indent="0" eaLnBrk="1" hangingPunct="1">
              <a:buNone/>
            </a:pPr>
            <a:r>
              <a:rPr lang="de-DE" altLang="de-DE" sz="2400" dirty="0">
                <a:solidFill>
                  <a:srgbClr val="000000"/>
                </a:solidFill>
                <a:latin typeface="DLRG Univers 55 Roman" panose="02000503040000020003" pitchFamily="2" charset="0"/>
              </a:rPr>
              <a:t> </a:t>
            </a:r>
            <a:endParaRPr lang="de-DE" altLang="de-DE" dirty="0">
              <a:latin typeface="DLRG Univers 55 Roman" panose="02000503040000020003" pitchFamily="2" charset="0"/>
            </a:endParaRPr>
          </a:p>
        </p:txBody>
      </p:sp>
      <p:sp>
        <p:nvSpPr>
          <p:cNvPr id="233476" name="Foliennummernplatzhalter 5">
            <a:extLst>
              <a:ext uri="{FF2B5EF4-FFF2-40B4-BE49-F238E27FC236}">
                <a16:creationId xmlns:a16="http://schemas.microsoft.com/office/drawing/2014/main" id="{ECCC4F35-7B72-83F2-3472-776D97CAE313}"/>
              </a:ext>
            </a:extLst>
          </p:cNvPr>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FontTx/>
              <a:buNone/>
            </a:pPr>
            <a:endParaRPr lang="de-DE" altLang="de-DE" sz="1400"/>
          </a:p>
        </p:txBody>
      </p:sp>
      <p:sp>
        <p:nvSpPr>
          <p:cNvPr id="2" name="Fußzeilenplatzhalter 1">
            <a:extLst>
              <a:ext uri="{FF2B5EF4-FFF2-40B4-BE49-F238E27FC236}">
                <a16:creationId xmlns:a16="http://schemas.microsoft.com/office/drawing/2014/main" id="{FD6E9CFC-77DB-BFFE-3AC7-49809BAB8A8D}"/>
              </a:ext>
            </a:extLst>
          </p:cNvPr>
          <p:cNvSpPr>
            <a:spLocks noGrp="1"/>
          </p:cNvSpPr>
          <p:nvPr>
            <p:ph type="ftr" sz="quarter" idx="11"/>
          </p:nvPr>
        </p:nvSpPr>
        <p:spPr/>
        <p:txBody>
          <a:bodyPr/>
          <a:lstStyle/>
          <a:p>
            <a:pPr>
              <a:defRPr/>
            </a:pPr>
            <a:r>
              <a:rPr lang="de-DE"/>
              <a:t>Schatzmeistertagung 2024</a:t>
            </a:r>
            <a:endParaRPr lang="de-DE" dirty="0"/>
          </a:p>
        </p:txBody>
      </p:sp>
      <p:sp>
        <p:nvSpPr>
          <p:cNvPr id="3" name="Foliennummernplatzhalter 2">
            <a:extLst>
              <a:ext uri="{FF2B5EF4-FFF2-40B4-BE49-F238E27FC236}">
                <a16:creationId xmlns:a16="http://schemas.microsoft.com/office/drawing/2014/main" id="{ED440F1E-89CC-D8B9-1E59-E546A82D9C12}"/>
              </a:ext>
            </a:extLst>
          </p:cNvPr>
          <p:cNvSpPr>
            <a:spLocks noGrp="1"/>
          </p:cNvSpPr>
          <p:nvPr>
            <p:ph type="sldNum" sz="quarter" idx="12"/>
          </p:nvPr>
        </p:nvSpPr>
        <p:spPr/>
        <p:txBody>
          <a:bodyPr/>
          <a:lstStyle/>
          <a:p>
            <a:pPr>
              <a:defRPr/>
            </a:pPr>
            <a:fld id="{72B2B349-BEC2-064D-A2BD-E30AB3B912C4}" type="slidenum">
              <a:rPr lang="de-DE" altLang="de-DE" smtClean="0"/>
              <a:pPr>
                <a:defRPr/>
              </a:pPr>
              <a:t>13</a:t>
            </a:fld>
            <a:endParaRPr lang="de-DE" altLang="de-DE"/>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a:extLst>
              <a:ext uri="{FF2B5EF4-FFF2-40B4-BE49-F238E27FC236}">
                <a16:creationId xmlns:a16="http://schemas.microsoft.com/office/drawing/2014/main" id="{46496487-3E31-84BE-1E8A-E6549118CA1C}"/>
              </a:ext>
            </a:extLst>
          </p:cNvPr>
          <p:cNvSpPr>
            <a:spLocks noGrp="1"/>
          </p:cNvSpPr>
          <p:nvPr>
            <p:ph type="subTitle" idx="4294967295"/>
          </p:nvPr>
        </p:nvSpPr>
        <p:spPr>
          <a:xfrm>
            <a:off x="652225" y="1628800"/>
            <a:ext cx="7772400" cy="3816649"/>
          </a:xfrm>
          <a:noFill/>
        </p:spPr>
        <p:txBody>
          <a:bodyPr/>
          <a:lstStyle/>
          <a:p>
            <a:r>
              <a:rPr lang="de-DE" sz="2400" dirty="0">
                <a:latin typeface="DLRG Univers 55 Roman" panose="02000503040000020003" pitchFamily="2" charset="0"/>
              </a:rPr>
              <a:t>Die E-Rechnung ist eine Rechnung in einem strukturierten elektronischen Format (XML-Daten nach EU-Norm).</a:t>
            </a:r>
            <a:br>
              <a:rPr lang="de-DE" sz="2400" dirty="0">
                <a:latin typeface="DLRG Univers 55 Roman" panose="02000503040000020003" pitchFamily="2" charset="0"/>
              </a:rPr>
            </a:br>
            <a:endParaRPr lang="de-DE" sz="2400" dirty="0">
              <a:latin typeface="DLRG Univers 55 Roman" panose="02000503040000020003" pitchFamily="2" charset="0"/>
            </a:endParaRPr>
          </a:p>
          <a:p>
            <a:r>
              <a:rPr lang="de-DE" sz="2400" dirty="0">
                <a:latin typeface="DLRG Univers 55 Roman" panose="02000503040000020003" pitchFamily="2" charset="0"/>
              </a:rPr>
              <a:t>Sie kann elektronisch verarbeitet, archiviert und geprüft werden.</a:t>
            </a:r>
          </a:p>
          <a:p>
            <a:pPr eaLnBrk="1" hangingPunct="1">
              <a:lnSpc>
                <a:spcPct val="80000"/>
              </a:lnSpc>
            </a:pPr>
            <a:endParaRPr lang="de-DE" altLang="de-DE" sz="2400" dirty="0">
              <a:latin typeface="DLRG Univers 55 Roman" panose="02000503040000020003" pitchFamily="2" charset="0"/>
            </a:endParaRPr>
          </a:p>
        </p:txBody>
      </p:sp>
      <p:sp>
        <p:nvSpPr>
          <p:cNvPr id="2" name="Fußzeilenplatzhalter 1">
            <a:extLst>
              <a:ext uri="{FF2B5EF4-FFF2-40B4-BE49-F238E27FC236}">
                <a16:creationId xmlns:a16="http://schemas.microsoft.com/office/drawing/2014/main" id="{7486A9F6-FA99-B112-0DF4-D989CE3FE0D4}"/>
              </a:ext>
            </a:extLst>
          </p:cNvPr>
          <p:cNvSpPr>
            <a:spLocks noGrp="1"/>
          </p:cNvSpPr>
          <p:nvPr>
            <p:ph type="ftr" sz="quarter" idx="11"/>
          </p:nvPr>
        </p:nvSpPr>
        <p:spPr/>
        <p:txBody>
          <a:bodyPr/>
          <a:lstStyle/>
          <a:p>
            <a:pPr>
              <a:defRPr/>
            </a:pPr>
            <a:r>
              <a:rPr lang="de-DE"/>
              <a:t>Schatzmeistertagung 2024</a:t>
            </a:r>
            <a:endParaRPr lang="de-DE" dirty="0"/>
          </a:p>
        </p:txBody>
      </p:sp>
      <p:sp>
        <p:nvSpPr>
          <p:cNvPr id="3" name="Foliennummernplatzhalter 2">
            <a:extLst>
              <a:ext uri="{FF2B5EF4-FFF2-40B4-BE49-F238E27FC236}">
                <a16:creationId xmlns:a16="http://schemas.microsoft.com/office/drawing/2014/main" id="{5A309E03-DF93-6C58-FAD2-F2A7AC2E67F8}"/>
              </a:ext>
            </a:extLst>
          </p:cNvPr>
          <p:cNvSpPr>
            <a:spLocks noGrp="1"/>
          </p:cNvSpPr>
          <p:nvPr>
            <p:ph type="sldNum" sz="quarter" idx="12"/>
          </p:nvPr>
        </p:nvSpPr>
        <p:spPr/>
        <p:txBody>
          <a:bodyPr/>
          <a:lstStyle/>
          <a:p>
            <a:pPr>
              <a:defRPr/>
            </a:pPr>
            <a:fld id="{72B2B349-BEC2-064D-A2BD-E30AB3B912C4}" type="slidenum">
              <a:rPr lang="de-DE" altLang="de-DE" smtClean="0"/>
              <a:pPr>
                <a:defRPr/>
              </a:pPr>
              <a:t>2</a:t>
            </a:fld>
            <a:endParaRPr lang="de-DE" altLang="de-DE"/>
          </a:p>
        </p:txBody>
      </p:sp>
      <p:sp>
        <p:nvSpPr>
          <p:cNvPr id="4" name="Rectangle 3">
            <a:extLst>
              <a:ext uri="{FF2B5EF4-FFF2-40B4-BE49-F238E27FC236}">
                <a16:creationId xmlns:a16="http://schemas.microsoft.com/office/drawing/2014/main" id="{74095F56-E7C4-D0B7-D3CA-D1907EEEC4B8}"/>
              </a:ext>
            </a:extLst>
          </p:cNvPr>
          <p:cNvSpPr txBox="1">
            <a:spLocks/>
          </p:cNvSpPr>
          <p:nvPr/>
        </p:nvSpPr>
        <p:spPr bwMode="auto">
          <a:xfrm>
            <a:off x="685800" y="44624"/>
            <a:ext cx="77724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a:lstStyle>
          <a:p>
            <a:pPr eaLnBrk="1" hangingPunct="1"/>
            <a:r>
              <a:rPr lang="de-DE" sz="2800" b="1" dirty="0">
                <a:latin typeface="DLRG Univers 55 Roman" panose="02000503040000020003" pitchFamily="2" charset="0"/>
              </a:rPr>
              <a:t>E-Rechnung</a:t>
            </a:r>
            <a:endParaRPr lang="de-DE" altLang="de-DE" sz="4000" b="1" dirty="0">
              <a:latin typeface="DLRG Univers 55 Roman" panose="02000503040000020003" pitchFamily="2"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086E88A-0EFE-6B84-4241-4D1607278586}"/>
              </a:ext>
            </a:extLst>
          </p:cNvPr>
          <p:cNvSpPr txBox="1">
            <a:spLocks/>
          </p:cNvSpPr>
          <p:nvPr/>
        </p:nvSpPr>
        <p:spPr bwMode="auto">
          <a:xfrm>
            <a:off x="395536" y="1628800"/>
            <a:ext cx="8532440" cy="3744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de-DE" sz="2400" b="1" dirty="0">
                <a:latin typeface="DLRG Univers 55 Roman" panose="02000503040000020003" pitchFamily="2" charset="0"/>
              </a:rPr>
              <a:t>Rechtliche Grundlage</a:t>
            </a:r>
          </a:p>
          <a:p>
            <a:r>
              <a:rPr lang="de-DE" sz="2400" dirty="0">
                <a:latin typeface="DLRG Univers 55 Roman" panose="02000503040000020003" pitchFamily="2" charset="0"/>
              </a:rPr>
              <a:t>Die E-Rechnung basiert auf den EU-Normen und den nationalen Umsetzungsgesetzen.</a:t>
            </a:r>
          </a:p>
          <a:p>
            <a:r>
              <a:rPr lang="de-DE" sz="2400" dirty="0">
                <a:latin typeface="DLRG Univers 55 Roman" panose="02000503040000020003" pitchFamily="2" charset="0"/>
              </a:rPr>
              <a:t>Das Bundesfinanzministerium hat im Juni 2024 den Entwurf eines Schreibens vorgelegt, in dem die Vorgaben zur E-Rechnung klargestellt werden (Az. III C 2 - S 7287-a/23/10001 :007).</a:t>
            </a:r>
          </a:p>
          <a:p>
            <a:r>
              <a:rPr lang="de-DE" sz="2400" dirty="0">
                <a:latin typeface="DLRG Univers 55 Roman" panose="02000503040000020003" pitchFamily="2" charset="0"/>
              </a:rPr>
              <a:t>Diese Vorgaben gelten ab dem 1. Januar 2025 für alle Unternehmer im Inland.</a:t>
            </a:r>
          </a:p>
          <a:p>
            <a:endParaRPr lang="de-DE" sz="2400" dirty="0">
              <a:latin typeface="DLRG Univers 55 Roman" panose="02000503040000020003" pitchFamily="2" charset="0"/>
            </a:endParaRPr>
          </a:p>
          <a:p>
            <a:pPr eaLnBrk="1" hangingPunct="1">
              <a:lnSpc>
                <a:spcPct val="80000"/>
              </a:lnSpc>
            </a:pPr>
            <a:endParaRPr lang="de-DE" altLang="de-DE" sz="2400" dirty="0">
              <a:latin typeface="DLRG Univers 55 Roman" panose="02000503040000020003" pitchFamily="2" charset="0"/>
            </a:endParaRPr>
          </a:p>
        </p:txBody>
      </p:sp>
      <p:sp>
        <p:nvSpPr>
          <p:cNvPr id="2" name="Fußzeilenplatzhalter 1">
            <a:extLst>
              <a:ext uri="{FF2B5EF4-FFF2-40B4-BE49-F238E27FC236}">
                <a16:creationId xmlns:a16="http://schemas.microsoft.com/office/drawing/2014/main" id="{2E69E1B6-1151-1A17-90A7-F8D1E1E1BC65}"/>
              </a:ext>
            </a:extLst>
          </p:cNvPr>
          <p:cNvSpPr>
            <a:spLocks noGrp="1"/>
          </p:cNvSpPr>
          <p:nvPr>
            <p:ph type="ftr" sz="quarter" idx="11"/>
          </p:nvPr>
        </p:nvSpPr>
        <p:spPr/>
        <p:txBody>
          <a:bodyPr/>
          <a:lstStyle/>
          <a:p>
            <a:pPr>
              <a:defRPr/>
            </a:pPr>
            <a:r>
              <a:rPr lang="de-DE"/>
              <a:t>Schatzmeistertagung 2024</a:t>
            </a:r>
            <a:endParaRPr lang="de-DE" dirty="0"/>
          </a:p>
        </p:txBody>
      </p:sp>
      <p:sp>
        <p:nvSpPr>
          <p:cNvPr id="3" name="Foliennummernplatzhalter 2">
            <a:extLst>
              <a:ext uri="{FF2B5EF4-FFF2-40B4-BE49-F238E27FC236}">
                <a16:creationId xmlns:a16="http://schemas.microsoft.com/office/drawing/2014/main" id="{95F9E0E0-9E91-C336-E2BC-22EA8D5E88F4}"/>
              </a:ext>
            </a:extLst>
          </p:cNvPr>
          <p:cNvSpPr>
            <a:spLocks noGrp="1"/>
          </p:cNvSpPr>
          <p:nvPr>
            <p:ph type="sldNum" sz="quarter" idx="12"/>
          </p:nvPr>
        </p:nvSpPr>
        <p:spPr/>
        <p:txBody>
          <a:bodyPr/>
          <a:lstStyle/>
          <a:p>
            <a:pPr>
              <a:defRPr/>
            </a:pPr>
            <a:fld id="{72B2B349-BEC2-064D-A2BD-E30AB3B912C4}" type="slidenum">
              <a:rPr lang="de-DE" altLang="de-DE" smtClean="0"/>
              <a:pPr>
                <a:defRPr/>
              </a:pPr>
              <a:t>3</a:t>
            </a:fld>
            <a:endParaRPr lang="de-DE" altLang="de-DE"/>
          </a:p>
        </p:txBody>
      </p:sp>
      <p:sp>
        <p:nvSpPr>
          <p:cNvPr id="5" name="Rectangle 3">
            <a:extLst>
              <a:ext uri="{FF2B5EF4-FFF2-40B4-BE49-F238E27FC236}">
                <a16:creationId xmlns:a16="http://schemas.microsoft.com/office/drawing/2014/main" id="{A1863B33-8C17-A52A-F101-62231FFEEBE0}"/>
              </a:ext>
            </a:extLst>
          </p:cNvPr>
          <p:cNvSpPr txBox="1">
            <a:spLocks/>
          </p:cNvSpPr>
          <p:nvPr/>
        </p:nvSpPr>
        <p:spPr bwMode="auto">
          <a:xfrm>
            <a:off x="685800" y="44624"/>
            <a:ext cx="77724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a:lstStyle>
          <a:p>
            <a:pPr eaLnBrk="1" hangingPunct="1"/>
            <a:r>
              <a:rPr lang="de-DE" sz="2800" b="1" dirty="0">
                <a:latin typeface="DLRG Univers 55 Roman" panose="02000503040000020003" pitchFamily="2" charset="0"/>
              </a:rPr>
              <a:t>E-Rechnung</a:t>
            </a:r>
            <a:endParaRPr lang="de-DE" altLang="de-DE" sz="4000" b="1" dirty="0">
              <a:latin typeface="DLRG Univers 55 Roman" panose="02000503040000020003" pitchFamily="2" charset="0"/>
            </a:endParaRPr>
          </a:p>
        </p:txBody>
      </p:sp>
    </p:spTree>
    <p:extLst>
      <p:ext uri="{BB962C8B-B14F-4D97-AF65-F5344CB8AC3E}">
        <p14:creationId xmlns:p14="http://schemas.microsoft.com/office/powerpoint/2010/main" val="1938169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a:extLst>
              <a:ext uri="{FF2B5EF4-FFF2-40B4-BE49-F238E27FC236}">
                <a16:creationId xmlns:a16="http://schemas.microsoft.com/office/drawing/2014/main" id="{9B339FC2-9044-8BBA-DF01-199CCEFAA38D}"/>
              </a:ext>
            </a:extLst>
          </p:cNvPr>
          <p:cNvSpPr>
            <a:spLocks noGrp="1"/>
          </p:cNvSpPr>
          <p:nvPr>
            <p:ph type="ctrTitle" idx="4294967295"/>
          </p:nvPr>
        </p:nvSpPr>
        <p:spPr>
          <a:xfrm>
            <a:off x="685800" y="44624"/>
            <a:ext cx="7772400" cy="1150938"/>
          </a:xfrm>
          <a:noFill/>
        </p:spPr>
        <p:txBody>
          <a:bodyPr/>
          <a:lstStyle/>
          <a:p>
            <a:pPr eaLnBrk="1" hangingPunct="1"/>
            <a:r>
              <a:rPr lang="de-DE" sz="2800" b="1" dirty="0">
                <a:latin typeface="DLRG Univers 55 Roman" panose="02000503040000020003" pitchFamily="2" charset="0"/>
              </a:rPr>
              <a:t>E-Rechnung</a:t>
            </a:r>
            <a:endParaRPr lang="de-DE" altLang="de-DE" sz="4000" b="1" dirty="0">
              <a:latin typeface="DLRG Univers 55 Roman" panose="02000503040000020003" pitchFamily="2" charset="0"/>
            </a:endParaRPr>
          </a:p>
        </p:txBody>
      </p:sp>
      <p:sp>
        <p:nvSpPr>
          <p:cNvPr id="22532" name="Rectangle 2">
            <a:extLst>
              <a:ext uri="{FF2B5EF4-FFF2-40B4-BE49-F238E27FC236}">
                <a16:creationId xmlns:a16="http://schemas.microsoft.com/office/drawing/2014/main" id="{46496487-3E31-84BE-1E8A-E6549118CA1C}"/>
              </a:ext>
            </a:extLst>
          </p:cNvPr>
          <p:cNvSpPr>
            <a:spLocks noGrp="1"/>
          </p:cNvSpPr>
          <p:nvPr>
            <p:ph type="subTitle" idx="4294967295"/>
          </p:nvPr>
        </p:nvSpPr>
        <p:spPr>
          <a:xfrm>
            <a:off x="233772" y="1628800"/>
            <a:ext cx="8676456" cy="3816649"/>
          </a:xfrm>
          <a:noFill/>
        </p:spPr>
        <p:txBody>
          <a:bodyPr/>
          <a:lstStyle/>
          <a:p>
            <a:r>
              <a:rPr lang="de-DE" sz="2400" dirty="0">
                <a:latin typeface="DLRG Univers 55 Roman" panose="02000503040000020003" pitchFamily="2" charset="0"/>
              </a:rPr>
              <a:t>Ab 2025 wird die E-Rechnung zur Pflicht für alle Unternehmer im Sinne des UStG – somit auch für Vereine.</a:t>
            </a:r>
            <a:br>
              <a:rPr lang="de-DE" sz="2400" dirty="0">
                <a:latin typeface="DLRG Univers 55 Roman" panose="02000503040000020003" pitchFamily="2" charset="0"/>
              </a:rPr>
            </a:br>
            <a:br>
              <a:rPr lang="de-DE" sz="2400" dirty="0">
                <a:latin typeface="DLRG Univers 55 Roman" panose="02000503040000020003" pitchFamily="2" charset="0"/>
              </a:rPr>
            </a:br>
            <a:r>
              <a:rPr lang="de-DE" sz="2400" dirty="0">
                <a:latin typeface="DLRG Univers 55 Roman" panose="02000503040000020003" pitchFamily="2" charset="0"/>
              </a:rPr>
              <a:t>Grundsätzlich müssen Vereine ab 2025 in der Lage sein</a:t>
            </a:r>
          </a:p>
          <a:p>
            <a:pPr lvl="1"/>
            <a:r>
              <a:rPr lang="de-DE" sz="2000" dirty="0">
                <a:latin typeface="DLRG Univers 55 Roman" panose="02000503040000020003" pitchFamily="2" charset="0"/>
              </a:rPr>
              <a:t>E-Rechnungen zu empfangen und zu verarbeiten</a:t>
            </a:r>
          </a:p>
          <a:p>
            <a:pPr lvl="1"/>
            <a:r>
              <a:rPr lang="de-DE" sz="2000" dirty="0">
                <a:latin typeface="DLRG Univers 55 Roman" panose="02000503040000020003" pitchFamily="2" charset="0"/>
              </a:rPr>
              <a:t>E-Rechnungen zu erstellen und zu versenden</a:t>
            </a:r>
          </a:p>
          <a:p>
            <a:r>
              <a:rPr lang="de-DE" sz="2400" dirty="0">
                <a:latin typeface="DLRG Univers 55 Roman" panose="02000503040000020003" pitchFamily="2" charset="0"/>
              </a:rPr>
              <a:t>Ausnahmen für </a:t>
            </a:r>
          </a:p>
          <a:p>
            <a:pPr lvl="1"/>
            <a:r>
              <a:rPr lang="de-DE" sz="2000" dirty="0">
                <a:latin typeface="DLRG Univers 55 Roman" panose="02000503040000020003" pitchFamily="2" charset="0"/>
              </a:rPr>
              <a:t>Steuerfreie Umsätze nach § 4 Nr. 8 bis 29 UStG</a:t>
            </a:r>
          </a:p>
          <a:p>
            <a:pPr lvl="1"/>
            <a:r>
              <a:rPr lang="de-DE" sz="2000" dirty="0">
                <a:latin typeface="DLRG Univers 55 Roman" panose="02000503040000020003" pitchFamily="2" charset="0"/>
              </a:rPr>
              <a:t>Kleinbetragsrechnungen (unter 250 Euro).</a:t>
            </a:r>
          </a:p>
          <a:p>
            <a:pPr eaLnBrk="1" hangingPunct="1">
              <a:lnSpc>
                <a:spcPct val="80000"/>
              </a:lnSpc>
            </a:pPr>
            <a:endParaRPr lang="de-DE" altLang="de-DE" sz="2400" dirty="0">
              <a:latin typeface="DLRG Univers 55 Roman" panose="02000503040000020003" pitchFamily="2" charset="0"/>
            </a:endParaRPr>
          </a:p>
        </p:txBody>
      </p:sp>
      <p:sp>
        <p:nvSpPr>
          <p:cNvPr id="2" name="Fußzeilenplatzhalter 1">
            <a:extLst>
              <a:ext uri="{FF2B5EF4-FFF2-40B4-BE49-F238E27FC236}">
                <a16:creationId xmlns:a16="http://schemas.microsoft.com/office/drawing/2014/main" id="{2DEFDDE2-F80A-6B9D-0E6D-F49DDF4E35F7}"/>
              </a:ext>
            </a:extLst>
          </p:cNvPr>
          <p:cNvSpPr>
            <a:spLocks noGrp="1"/>
          </p:cNvSpPr>
          <p:nvPr>
            <p:ph type="ftr" sz="quarter" idx="11"/>
          </p:nvPr>
        </p:nvSpPr>
        <p:spPr/>
        <p:txBody>
          <a:bodyPr/>
          <a:lstStyle/>
          <a:p>
            <a:pPr>
              <a:defRPr/>
            </a:pPr>
            <a:r>
              <a:rPr lang="de-DE"/>
              <a:t>Schatzmeistertagung 2024</a:t>
            </a:r>
            <a:endParaRPr lang="de-DE" dirty="0"/>
          </a:p>
        </p:txBody>
      </p:sp>
      <p:sp>
        <p:nvSpPr>
          <p:cNvPr id="3" name="Foliennummernplatzhalter 2">
            <a:extLst>
              <a:ext uri="{FF2B5EF4-FFF2-40B4-BE49-F238E27FC236}">
                <a16:creationId xmlns:a16="http://schemas.microsoft.com/office/drawing/2014/main" id="{21CEF602-1740-8D88-3873-1D49A43F60EB}"/>
              </a:ext>
            </a:extLst>
          </p:cNvPr>
          <p:cNvSpPr>
            <a:spLocks noGrp="1"/>
          </p:cNvSpPr>
          <p:nvPr>
            <p:ph type="sldNum" sz="quarter" idx="12"/>
          </p:nvPr>
        </p:nvSpPr>
        <p:spPr/>
        <p:txBody>
          <a:bodyPr/>
          <a:lstStyle/>
          <a:p>
            <a:pPr>
              <a:defRPr/>
            </a:pPr>
            <a:fld id="{72B2B349-BEC2-064D-A2BD-E30AB3B912C4}" type="slidenum">
              <a:rPr lang="de-DE" altLang="de-DE" smtClean="0"/>
              <a:pPr>
                <a:defRPr/>
              </a:pPr>
              <a:t>4</a:t>
            </a:fld>
            <a:endParaRPr lang="de-DE" altLang="de-DE"/>
          </a:p>
        </p:txBody>
      </p:sp>
    </p:spTree>
    <p:extLst>
      <p:ext uri="{BB962C8B-B14F-4D97-AF65-F5344CB8AC3E}">
        <p14:creationId xmlns:p14="http://schemas.microsoft.com/office/powerpoint/2010/main" val="791893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90F25044-3504-6E45-127B-93F1A079B33D}"/>
              </a:ext>
            </a:extLst>
          </p:cNvPr>
          <p:cNvSpPr txBox="1">
            <a:spLocks/>
          </p:cNvSpPr>
          <p:nvPr/>
        </p:nvSpPr>
        <p:spPr bwMode="auto">
          <a:xfrm>
            <a:off x="179512" y="1452737"/>
            <a:ext cx="8676456" cy="3816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de-DE" sz="2400" b="1" dirty="0">
                <a:latin typeface="DLRG Univers 55 Roman" panose="02000503040000020003" pitchFamily="2" charset="0"/>
              </a:rPr>
              <a:t>Übergangsregelungen und Ausnahmen</a:t>
            </a:r>
          </a:p>
          <a:p>
            <a:r>
              <a:rPr lang="de-DE" sz="2400" dirty="0">
                <a:latin typeface="DLRG Univers 55 Roman" panose="02000503040000020003" pitchFamily="2" charset="0"/>
              </a:rPr>
              <a:t>Empfang</a:t>
            </a:r>
          </a:p>
          <a:p>
            <a:pPr lvl="1"/>
            <a:r>
              <a:rPr lang="de-DE" sz="2000" dirty="0">
                <a:latin typeface="DLRG Univers 55 Roman" panose="02000503040000020003" pitchFamily="2" charset="0"/>
              </a:rPr>
              <a:t>verpflichtend ab 01.01.2025</a:t>
            </a:r>
            <a:br>
              <a:rPr lang="de-DE" sz="2000" dirty="0">
                <a:latin typeface="DLRG Univers 55 Roman" panose="02000503040000020003" pitchFamily="2" charset="0"/>
              </a:rPr>
            </a:br>
            <a:r>
              <a:rPr lang="de-DE" sz="2000" dirty="0">
                <a:latin typeface="DLRG Univers 55 Roman" panose="02000503040000020003" pitchFamily="2" charset="0"/>
              </a:rPr>
              <a:t>(bisher) keine Übergangsregelung vorgesehen</a:t>
            </a:r>
          </a:p>
          <a:p>
            <a:r>
              <a:rPr lang="de-DE" sz="2400" dirty="0">
                <a:latin typeface="DLRG Univers 55 Roman" panose="02000503040000020003" pitchFamily="2" charset="0"/>
              </a:rPr>
              <a:t>Ausstellung (Versand)</a:t>
            </a:r>
          </a:p>
          <a:p>
            <a:pPr lvl="1"/>
            <a:r>
              <a:rPr lang="de-DE" sz="2000" dirty="0">
                <a:latin typeface="DLRG Univers 55 Roman" panose="02000503040000020003" pitchFamily="2" charset="0"/>
              </a:rPr>
              <a:t>Bis Ende 2026 können Rechnungen für ausgeführte Umsätze weiterhin als sonstige digitale Rechnungen ausgestellt werden.</a:t>
            </a:r>
          </a:p>
          <a:p>
            <a:pPr lvl="1"/>
            <a:r>
              <a:rPr lang="de-DE" sz="2000" dirty="0">
                <a:latin typeface="DLRG Univers 55 Roman" panose="02000503040000020003" pitchFamily="2" charset="0"/>
              </a:rPr>
              <a:t>Bis Ende 2027 dürfen Unternehmen mit einem Gesamtumsatz bis 800.000 Euro weiterhin sonstige Rechnungen ausstellen</a:t>
            </a:r>
          </a:p>
          <a:p>
            <a:pPr eaLnBrk="1" hangingPunct="1">
              <a:lnSpc>
                <a:spcPct val="80000"/>
              </a:lnSpc>
            </a:pPr>
            <a:endParaRPr lang="de-DE" altLang="de-DE" sz="2400" dirty="0">
              <a:latin typeface="DLRG Univers 55 Roman" panose="02000503040000020003" pitchFamily="2" charset="0"/>
            </a:endParaRPr>
          </a:p>
        </p:txBody>
      </p:sp>
      <p:sp>
        <p:nvSpPr>
          <p:cNvPr id="3" name="Fußzeilenplatzhalter 2">
            <a:extLst>
              <a:ext uri="{FF2B5EF4-FFF2-40B4-BE49-F238E27FC236}">
                <a16:creationId xmlns:a16="http://schemas.microsoft.com/office/drawing/2014/main" id="{B1F831BE-1871-F008-A6AC-1E72B2BC3CD0}"/>
              </a:ext>
            </a:extLst>
          </p:cNvPr>
          <p:cNvSpPr>
            <a:spLocks noGrp="1"/>
          </p:cNvSpPr>
          <p:nvPr>
            <p:ph type="ftr" sz="quarter" idx="11"/>
          </p:nvPr>
        </p:nvSpPr>
        <p:spPr/>
        <p:txBody>
          <a:bodyPr/>
          <a:lstStyle/>
          <a:p>
            <a:pPr>
              <a:defRPr/>
            </a:pPr>
            <a:r>
              <a:rPr lang="de-DE"/>
              <a:t>Schatzmeistertagung 2024</a:t>
            </a:r>
            <a:endParaRPr lang="de-DE" dirty="0"/>
          </a:p>
        </p:txBody>
      </p:sp>
      <p:sp>
        <p:nvSpPr>
          <p:cNvPr id="4" name="Foliennummernplatzhalter 3">
            <a:extLst>
              <a:ext uri="{FF2B5EF4-FFF2-40B4-BE49-F238E27FC236}">
                <a16:creationId xmlns:a16="http://schemas.microsoft.com/office/drawing/2014/main" id="{9C1764A5-BB5A-4DD2-AAD2-0D7587D6A3CC}"/>
              </a:ext>
            </a:extLst>
          </p:cNvPr>
          <p:cNvSpPr>
            <a:spLocks noGrp="1"/>
          </p:cNvSpPr>
          <p:nvPr>
            <p:ph type="sldNum" sz="quarter" idx="12"/>
          </p:nvPr>
        </p:nvSpPr>
        <p:spPr/>
        <p:txBody>
          <a:bodyPr/>
          <a:lstStyle/>
          <a:p>
            <a:pPr>
              <a:defRPr/>
            </a:pPr>
            <a:fld id="{72B2B349-BEC2-064D-A2BD-E30AB3B912C4}" type="slidenum">
              <a:rPr lang="de-DE" altLang="de-DE" smtClean="0"/>
              <a:pPr>
                <a:defRPr/>
              </a:pPr>
              <a:t>5</a:t>
            </a:fld>
            <a:endParaRPr lang="de-DE" altLang="de-DE"/>
          </a:p>
        </p:txBody>
      </p:sp>
      <p:sp>
        <p:nvSpPr>
          <p:cNvPr id="5" name="Rectangle 3">
            <a:extLst>
              <a:ext uri="{FF2B5EF4-FFF2-40B4-BE49-F238E27FC236}">
                <a16:creationId xmlns:a16="http://schemas.microsoft.com/office/drawing/2014/main" id="{95783087-1F8C-40EF-3A24-F6BE4404AE0B}"/>
              </a:ext>
            </a:extLst>
          </p:cNvPr>
          <p:cNvSpPr txBox="1">
            <a:spLocks/>
          </p:cNvSpPr>
          <p:nvPr/>
        </p:nvSpPr>
        <p:spPr bwMode="auto">
          <a:xfrm>
            <a:off x="685800" y="44624"/>
            <a:ext cx="77724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a:lstStyle>
          <a:p>
            <a:pPr eaLnBrk="1" hangingPunct="1"/>
            <a:r>
              <a:rPr lang="de-DE" sz="2800" b="1" dirty="0">
                <a:latin typeface="DLRG Univers 55 Roman" panose="02000503040000020003" pitchFamily="2" charset="0"/>
              </a:rPr>
              <a:t>E-Rechnung</a:t>
            </a:r>
            <a:endParaRPr lang="de-DE" altLang="de-DE" sz="4000" b="1" dirty="0">
              <a:latin typeface="DLRG Univers 55 Roman" panose="02000503040000020003" pitchFamily="2"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5539" name="Rectangle 3">
            <a:extLst>
              <a:ext uri="{FF2B5EF4-FFF2-40B4-BE49-F238E27FC236}">
                <a16:creationId xmlns:a16="http://schemas.microsoft.com/office/drawing/2014/main" id="{F3E1464D-14E5-7DEB-E58A-7A43ED715CAA}"/>
              </a:ext>
            </a:extLst>
          </p:cNvPr>
          <p:cNvSpPr>
            <a:spLocks noGrp="1"/>
          </p:cNvSpPr>
          <p:nvPr>
            <p:ph idx="4294967295"/>
          </p:nvPr>
        </p:nvSpPr>
        <p:spPr>
          <a:xfrm>
            <a:off x="395536" y="1671087"/>
            <a:ext cx="7777162" cy="3960812"/>
          </a:xfrm>
        </p:spPr>
        <p:txBody>
          <a:bodyPr/>
          <a:lstStyle/>
          <a:p>
            <a:pPr marL="0" indent="0">
              <a:buNone/>
            </a:pPr>
            <a:r>
              <a:rPr lang="de-DE" sz="2400" b="1" dirty="0">
                <a:latin typeface="DLRG Univers 55 Roman" panose="02000503040000020003" pitchFamily="2" charset="0"/>
              </a:rPr>
              <a:t>Technische Voraussetzungen</a:t>
            </a:r>
          </a:p>
          <a:p>
            <a:r>
              <a:rPr lang="de-DE" sz="2400" dirty="0">
                <a:latin typeface="DLRG Univers 55 Roman" panose="02000503040000020003" pitchFamily="2" charset="0"/>
              </a:rPr>
              <a:t>Vereine müssen die technischen Voraussetzungen für den Empfang und die Verarbeitung von E-Rechnungen schaffen.</a:t>
            </a:r>
            <a:br>
              <a:rPr lang="de-DE" sz="2400" dirty="0">
                <a:latin typeface="DLRG Univers 55 Roman" panose="02000503040000020003" pitchFamily="2" charset="0"/>
              </a:rPr>
            </a:br>
            <a:r>
              <a:rPr lang="de-DE" sz="2400" dirty="0">
                <a:latin typeface="DLRG Univers 55 Roman" panose="02000503040000020003" pitchFamily="2" charset="0"/>
              </a:rPr>
              <a:t>Dazu ist eine geeignete Software erforderlich</a:t>
            </a:r>
            <a:br>
              <a:rPr lang="de-DE" sz="2400" dirty="0">
                <a:latin typeface="DLRG Univers 55 Roman" panose="02000503040000020003" pitchFamily="2" charset="0"/>
              </a:rPr>
            </a:br>
            <a:endParaRPr lang="de-DE" sz="2400" dirty="0">
              <a:latin typeface="DLRG Univers 55 Roman" panose="02000503040000020003" pitchFamily="2" charset="0"/>
            </a:endParaRPr>
          </a:p>
          <a:p>
            <a:pPr marL="0" indent="0" algn="ctr">
              <a:buNone/>
            </a:pPr>
            <a:r>
              <a:rPr lang="de-DE" sz="2400" b="1" dirty="0">
                <a:latin typeface="DLRG Univers 55 Roman" panose="02000503040000020003" pitchFamily="2" charset="0"/>
              </a:rPr>
              <a:t>Der DLRG Manager unterstützt die Bearbeitung, Verarbeitung und Archivierung von E-Rechnungen</a:t>
            </a:r>
          </a:p>
        </p:txBody>
      </p:sp>
      <p:sp>
        <p:nvSpPr>
          <p:cNvPr id="25605" name="Foliennummernplatzhalter 5">
            <a:extLst>
              <a:ext uri="{FF2B5EF4-FFF2-40B4-BE49-F238E27FC236}">
                <a16:creationId xmlns:a16="http://schemas.microsoft.com/office/drawing/2014/main" id="{1A5109B5-4031-090C-D00A-22574D690D10}"/>
              </a:ext>
            </a:extLst>
          </p:cNvPr>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FontTx/>
              <a:buNone/>
            </a:pPr>
            <a:endParaRPr lang="de-DE" altLang="de-DE" sz="1400" dirty="0"/>
          </a:p>
        </p:txBody>
      </p:sp>
      <p:sp>
        <p:nvSpPr>
          <p:cNvPr id="2" name="Fußzeilenplatzhalter 1">
            <a:extLst>
              <a:ext uri="{FF2B5EF4-FFF2-40B4-BE49-F238E27FC236}">
                <a16:creationId xmlns:a16="http://schemas.microsoft.com/office/drawing/2014/main" id="{DBB21A48-4017-0253-95AD-84547DB546B5}"/>
              </a:ext>
            </a:extLst>
          </p:cNvPr>
          <p:cNvSpPr>
            <a:spLocks noGrp="1"/>
          </p:cNvSpPr>
          <p:nvPr>
            <p:ph type="ftr" sz="quarter" idx="11"/>
          </p:nvPr>
        </p:nvSpPr>
        <p:spPr/>
        <p:txBody>
          <a:bodyPr/>
          <a:lstStyle/>
          <a:p>
            <a:pPr>
              <a:defRPr/>
            </a:pPr>
            <a:r>
              <a:rPr lang="de-DE"/>
              <a:t>Schatzmeistertagung 2024</a:t>
            </a:r>
            <a:endParaRPr lang="de-DE" dirty="0"/>
          </a:p>
        </p:txBody>
      </p:sp>
      <p:sp>
        <p:nvSpPr>
          <p:cNvPr id="3" name="Foliennummernplatzhalter 2">
            <a:extLst>
              <a:ext uri="{FF2B5EF4-FFF2-40B4-BE49-F238E27FC236}">
                <a16:creationId xmlns:a16="http://schemas.microsoft.com/office/drawing/2014/main" id="{57C1B4CD-E742-16E4-C726-FB322CA6F215}"/>
              </a:ext>
            </a:extLst>
          </p:cNvPr>
          <p:cNvSpPr>
            <a:spLocks noGrp="1"/>
          </p:cNvSpPr>
          <p:nvPr>
            <p:ph type="sldNum" sz="quarter" idx="12"/>
          </p:nvPr>
        </p:nvSpPr>
        <p:spPr/>
        <p:txBody>
          <a:bodyPr/>
          <a:lstStyle/>
          <a:p>
            <a:pPr>
              <a:defRPr/>
            </a:pPr>
            <a:fld id="{72B2B349-BEC2-064D-A2BD-E30AB3B912C4}" type="slidenum">
              <a:rPr lang="de-DE" altLang="de-DE" smtClean="0"/>
              <a:pPr>
                <a:defRPr/>
              </a:pPr>
              <a:t>6</a:t>
            </a:fld>
            <a:endParaRPr lang="de-DE" altLang="de-DE"/>
          </a:p>
        </p:txBody>
      </p:sp>
      <p:sp>
        <p:nvSpPr>
          <p:cNvPr id="4" name="Rectangle 3">
            <a:extLst>
              <a:ext uri="{FF2B5EF4-FFF2-40B4-BE49-F238E27FC236}">
                <a16:creationId xmlns:a16="http://schemas.microsoft.com/office/drawing/2014/main" id="{A499B76F-19ED-555B-B475-AA257854B924}"/>
              </a:ext>
            </a:extLst>
          </p:cNvPr>
          <p:cNvSpPr txBox="1">
            <a:spLocks/>
          </p:cNvSpPr>
          <p:nvPr/>
        </p:nvSpPr>
        <p:spPr bwMode="auto">
          <a:xfrm>
            <a:off x="685800" y="44624"/>
            <a:ext cx="77724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a:lstStyle>
          <a:p>
            <a:pPr eaLnBrk="1" hangingPunct="1"/>
            <a:r>
              <a:rPr lang="de-DE" sz="2800" b="1" dirty="0">
                <a:latin typeface="DLRG Univers 55 Roman" panose="02000503040000020003" pitchFamily="2" charset="0"/>
              </a:rPr>
              <a:t>E-Rechnung</a:t>
            </a:r>
            <a:endParaRPr lang="de-DE" altLang="de-DE" sz="4000" b="1" dirty="0">
              <a:latin typeface="DLRG Univers 55 Roman" panose="02000503040000020003" pitchFamily="2" charset="0"/>
            </a:endParaRPr>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05539">
                                            <p:txEl>
                                              <p:pRg st="0" end="0"/>
                                            </p:txEl>
                                          </p:spTgt>
                                        </p:tgtEl>
                                        <p:attrNameLst>
                                          <p:attrName>style.visibility</p:attrName>
                                        </p:attrNameLst>
                                      </p:cBhvr>
                                      <p:to>
                                        <p:strVal val="visible"/>
                                      </p:to>
                                    </p:set>
                                    <p:anim calcmode="lin" valueType="num">
                                      <p:cBhvr additive="base">
                                        <p:cTn id="7" dur="500" fill="hold"/>
                                        <p:tgtEl>
                                          <p:spTgt spid="7055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055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05539">
                                            <p:txEl>
                                              <p:pRg st="1" end="1"/>
                                            </p:txEl>
                                          </p:spTgt>
                                        </p:tgtEl>
                                        <p:attrNameLst>
                                          <p:attrName>style.visibility</p:attrName>
                                        </p:attrNameLst>
                                      </p:cBhvr>
                                      <p:to>
                                        <p:strVal val="visible"/>
                                      </p:to>
                                    </p:set>
                                    <p:anim calcmode="lin" valueType="num">
                                      <p:cBhvr additive="base">
                                        <p:cTn id="13" dur="500" fill="hold"/>
                                        <p:tgtEl>
                                          <p:spTgt spid="7055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055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05539">
                                            <p:txEl>
                                              <p:pRg st="2" end="2"/>
                                            </p:txEl>
                                          </p:spTgt>
                                        </p:tgtEl>
                                        <p:attrNameLst>
                                          <p:attrName>style.visibility</p:attrName>
                                        </p:attrNameLst>
                                      </p:cBhvr>
                                      <p:to>
                                        <p:strVal val="visible"/>
                                      </p:to>
                                    </p:set>
                                    <p:anim calcmode="lin" valueType="num">
                                      <p:cBhvr additive="base">
                                        <p:cTn id="19" dur="500" fill="hold"/>
                                        <p:tgtEl>
                                          <p:spTgt spid="70553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0553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5539"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086E88A-0EFE-6B84-4241-4D1607278586}"/>
              </a:ext>
            </a:extLst>
          </p:cNvPr>
          <p:cNvSpPr txBox="1">
            <a:spLocks/>
          </p:cNvSpPr>
          <p:nvPr/>
        </p:nvSpPr>
        <p:spPr bwMode="auto">
          <a:xfrm>
            <a:off x="971600" y="1844824"/>
            <a:ext cx="7772400" cy="3744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de-DE" sz="2400" b="1" dirty="0">
                <a:latin typeface="DLRG Univers 55 Roman" panose="02000503040000020003" pitchFamily="2" charset="0"/>
              </a:rPr>
              <a:t>Vorteile</a:t>
            </a:r>
          </a:p>
          <a:p>
            <a:r>
              <a:rPr lang="de-DE" sz="2400" dirty="0">
                <a:latin typeface="DLRG Univers 55 Roman" panose="02000503040000020003" pitchFamily="2" charset="0"/>
              </a:rPr>
              <a:t>Zeitersparnis durch automatisierte Prozesse</a:t>
            </a:r>
          </a:p>
          <a:p>
            <a:r>
              <a:rPr lang="de-DE" sz="2400" dirty="0">
                <a:latin typeface="DLRG Univers 55 Roman" panose="02000503040000020003" pitchFamily="2" charset="0"/>
              </a:rPr>
              <a:t>Reduzierung von Papierkosten und Lagerung</a:t>
            </a:r>
          </a:p>
          <a:p>
            <a:r>
              <a:rPr lang="de-DE" sz="2400" dirty="0">
                <a:latin typeface="DLRG Univers 55 Roman" panose="02000503040000020003" pitchFamily="2" charset="0"/>
              </a:rPr>
              <a:t>Schnelle und transparente Nachverfolgbarkeit von Zahlungen</a:t>
            </a:r>
          </a:p>
          <a:p>
            <a:r>
              <a:rPr lang="de-DE" sz="2400" dirty="0">
                <a:latin typeface="DLRG Univers 55 Roman" panose="02000503040000020003" pitchFamily="2" charset="0"/>
              </a:rPr>
              <a:t>Verbesserung der Buchhaltung und Berichterstattung</a:t>
            </a:r>
          </a:p>
          <a:p>
            <a:pPr eaLnBrk="1" hangingPunct="1">
              <a:lnSpc>
                <a:spcPct val="80000"/>
              </a:lnSpc>
            </a:pPr>
            <a:endParaRPr lang="de-DE" altLang="de-DE" sz="2400" dirty="0">
              <a:latin typeface="DLRG Univers 55 Roman" panose="02000503040000020003" pitchFamily="2" charset="0"/>
            </a:endParaRPr>
          </a:p>
        </p:txBody>
      </p:sp>
      <p:sp>
        <p:nvSpPr>
          <p:cNvPr id="2" name="Fußzeilenplatzhalter 1">
            <a:extLst>
              <a:ext uri="{FF2B5EF4-FFF2-40B4-BE49-F238E27FC236}">
                <a16:creationId xmlns:a16="http://schemas.microsoft.com/office/drawing/2014/main" id="{049E8F91-28A5-E202-E4C3-CC65E500C09D}"/>
              </a:ext>
            </a:extLst>
          </p:cNvPr>
          <p:cNvSpPr>
            <a:spLocks noGrp="1"/>
          </p:cNvSpPr>
          <p:nvPr>
            <p:ph type="ftr" sz="quarter" idx="11"/>
          </p:nvPr>
        </p:nvSpPr>
        <p:spPr/>
        <p:txBody>
          <a:bodyPr/>
          <a:lstStyle/>
          <a:p>
            <a:pPr>
              <a:defRPr/>
            </a:pPr>
            <a:r>
              <a:rPr lang="de-DE"/>
              <a:t>Schatzmeistertagung 2024</a:t>
            </a:r>
            <a:endParaRPr lang="de-DE" dirty="0"/>
          </a:p>
        </p:txBody>
      </p:sp>
      <p:sp>
        <p:nvSpPr>
          <p:cNvPr id="3" name="Foliennummernplatzhalter 2">
            <a:extLst>
              <a:ext uri="{FF2B5EF4-FFF2-40B4-BE49-F238E27FC236}">
                <a16:creationId xmlns:a16="http://schemas.microsoft.com/office/drawing/2014/main" id="{7656D5F8-404A-7EBB-ACAE-D9F2E9D6D08D}"/>
              </a:ext>
            </a:extLst>
          </p:cNvPr>
          <p:cNvSpPr>
            <a:spLocks noGrp="1"/>
          </p:cNvSpPr>
          <p:nvPr>
            <p:ph type="sldNum" sz="quarter" idx="12"/>
          </p:nvPr>
        </p:nvSpPr>
        <p:spPr/>
        <p:txBody>
          <a:bodyPr/>
          <a:lstStyle/>
          <a:p>
            <a:pPr>
              <a:defRPr/>
            </a:pPr>
            <a:fld id="{72B2B349-BEC2-064D-A2BD-E30AB3B912C4}" type="slidenum">
              <a:rPr lang="de-DE" altLang="de-DE" smtClean="0"/>
              <a:pPr>
                <a:defRPr/>
              </a:pPr>
              <a:t>7</a:t>
            </a:fld>
            <a:endParaRPr lang="de-DE" altLang="de-DE"/>
          </a:p>
        </p:txBody>
      </p:sp>
      <p:sp>
        <p:nvSpPr>
          <p:cNvPr id="5" name="Rectangle 3">
            <a:extLst>
              <a:ext uri="{FF2B5EF4-FFF2-40B4-BE49-F238E27FC236}">
                <a16:creationId xmlns:a16="http://schemas.microsoft.com/office/drawing/2014/main" id="{7A38AC7D-3FB6-807B-4B84-CA31ED78AE99}"/>
              </a:ext>
            </a:extLst>
          </p:cNvPr>
          <p:cNvSpPr txBox="1">
            <a:spLocks/>
          </p:cNvSpPr>
          <p:nvPr/>
        </p:nvSpPr>
        <p:spPr bwMode="auto">
          <a:xfrm>
            <a:off x="685800" y="44624"/>
            <a:ext cx="77724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a:lstStyle>
          <a:p>
            <a:pPr eaLnBrk="1" hangingPunct="1"/>
            <a:r>
              <a:rPr lang="de-DE" sz="2800" b="1" dirty="0">
                <a:latin typeface="DLRG Univers 55 Roman" panose="02000503040000020003" pitchFamily="2" charset="0"/>
              </a:rPr>
              <a:t>E-Rechnung</a:t>
            </a:r>
            <a:endParaRPr lang="de-DE" altLang="de-DE" sz="4000" b="1" dirty="0">
              <a:latin typeface="DLRG Univers 55 Roman" panose="02000503040000020003" pitchFamily="2" charset="0"/>
            </a:endParaRPr>
          </a:p>
        </p:txBody>
      </p:sp>
    </p:spTree>
    <p:extLst>
      <p:ext uri="{BB962C8B-B14F-4D97-AF65-F5344CB8AC3E}">
        <p14:creationId xmlns:p14="http://schemas.microsoft.com/office/powerpoint/2010/main" val="35258400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086E88A-0EFE-6B84-4241-4D1607278586}"/>
              </a:ext>
            </a:extLst>
          </p:cNvPr>
          <p:cNvSpPr txBox="1">
            <a:spLocks/>
          </p:cNvSpPr>
          <p:nvPr/>
        </p:nvSpPr>
        <p:spPr bwMode="auto">
          <a:xfrm>
            <a:off x="395536" y="1700808"/>
            <a:ext cx="8424936" cy="3744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de-DE" sz="2400" b="1" dirty="0">
                <a:latin typeface="DLRG Univers 55 Roman" panose="02000503040000020003" pitchFamily="2" charset="0"/>
              </a:rPr>
              <a:t>Die wichtigsten Anforderungen</a:t>
            </a:r>
          </a:p>
          <a:p>
            <a:r>
              <a:rPr lang="de-DE" sz="2400" dirty="0">
                <a:latin typeface="DLRG Univers 55 Roman" panose="02000503040000020003" pitchFamily="2" charset="0"/>
              </a:rPr>
              <a:t>Die E-Rechnung muss elektronisch erstellt, übermittelt und empfangen werden.</a:t>
            </a:r>
          </a:p>
          <a:p>
            <a:r>
              <a:rPr lang="de-DE" sz="2400" dirty="0">
                <a:latin typeface="DLRG Univers 55 Roman" panose="02000503040000020003" pitchFamily="2" charset="0"/>
              </a:rPr>
              <a:t>Sie muss in einem strukturierten Format vorliegen (z.B. XML-Daten).</a:t>
            </a:r>
          </a:p>
          <a:p>
            <a:r>
              <a:rPr lang="de-DE" sz="2400" dirty="0">
                <a:latin typeface="DLRG Univers 55 Roman" panose="02000503040000020003" pitchFamily="2" charset="0"/>
              </a:rPr>
              <a:t>Die Pflichtangaben entsprechen denen einer Papierrechnung</a:t>
            </a:r>
          </a:p>
          <a:p>
            <a:endParaRPr lang="de-DE" sz="2400" dirty="0">
              <a:latin typeface="DLRG Univers 55 Roman" panose="02000503040000020003" pitchFamily="2" charset="0"/>
            </a:endParaRPr>
          </a:p>
          <a:p>
            <a:pPr eaLnBrk="1" hangingPunct="1">
              <a:lnSpc>
                <a:spcPct val="80000"/>
              </a:lnSpc>
            </a:pPr>
            <a:endParaRPr lang="de-DE" altLang="de-DE" sz="2400" dirty="0">
              <a:latin typeface="DLRG Univers 55 Roman" panose="02000503040000020003" pitchFamily="2" charset="0"/>
            </a:endParaRPr>
          </a:p>
        </p:txBody>
      </p:sp>
      <p:sp>
        <p:nvSpPr>
          <p:cNvPr id="2" name="Fußzeilenplatzhalter 1">
            <a:extLst>
              <a:ext uri="{FF2B5EF4-FFF2-40B4-BE49-F238E27FC236}">
                <a16:creationId xmlns:a16="http://schemas.microsoft.com/office/drawing/2014/main" id="{242C9E76-4C6D-DEE2-9029-45790FAE86F2}"/>
              </a:ext>
            </a:extLst>
          </p:cNvPr>
          <p:cNvSpPr>
            <a:spLocks noGrp="1"/>
          </p:cNvSpPr>
          <p:nvPr>
            <p:ph type="ftr" sz="quarter" idx="11"/>
          </p:nvPr>
        </p:nvSpPr>
        <p:spPr/>
        <p:txBody>
          <a:bodyPr/>
          <a:lstStyle/>
          <a:p>
            <a:pPr>
              <a:defRPr/>
            </a:pPr>
            <a:r>
              <a:rPr lang="de-DE"/>
              <a:t>Schatzmeistertagung 2024</a:t>
            </a:r>
            <a:endParaRPr lang="de-DE" dirty="0"/>
          </a:p>
        </p:txBody>
      </p:sp>
      <p:sp>
        <p:nvSpPr>
          <p:cNvPr id="3" name="Foliennummernplatzhalter 2">
            <a:extLst>
              <a:ext uri="{FF2B5EF4-FFF2-40B4-BE49-F238E27FC236}">
                <a16:creationId xmlns:a16="http://schemas.microsoft.com/office/drawing/2014/main" id="{DCF00314-40EA-E053-6B0F-80EDD9553C08}"/>
              </a:ext>
            </a:extLst>
          </p:cNvPr>
          <p:cNvSpPr>
            <a:spLocks noGrp="1"/>
          </p:cNvSpPr>
          <p:nvPr>
            <p:ph type="sldNum" sz="quarter" idx="12"/>
          </p:nvPr>
        </p:nvSpPr>
        <p:spPr/>
        <p:txBody>
          <a:bodyPr/>
          <a:lstStyle/>
          <a:p>
            <a:pPr>
              <a:defRPr/>
            </a:pPr>
            <a:fld id="{72B2B349-BEC2-064D-A2BD-E30AB3B912C4}" type="slidenum">
              <a:rPr lang="de-DE" altLang="de-DE" smtClean="0"/>
              <a:pPr>
                <a:defRPr/>
              </a:pPr>
              <a:t>8</a:t>
            </a:fld>
            <a:endParaRPr lang="de-DE" altLang="de-DE"/>
          </a:p>
        </p:txBody>
      </p:sp>
      <p:sp>
        <p:nvSpPr>
          <p:cNvPr id="5" name="Rectangle 3">
            <a:extLst>
              <a:ext uri="{FF2B5EF4-FFF2-40B4-BE49-F238E27FC236}">
                <a16:creationId xmlns:a16="http://schemas.microsoft.com/office/drawing/2014/main" id="{CD92A284-5247-6D00-E649-F9463E05487B}"/>
              </a:ext>
            </a:extLst>
          </p:cNvPr>
          <p:cNvSpPr txBox="1">
            <a:spLocks/>
          </p:cNvSpPr>
          <p:nvPr/>
        </p:nvSpPr>
        <p:spPr bwMode="auto">
          <a:xfrm>
            <a:off x="685800" y="44624"/>
            <a:ext cx="77724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a:lstStyle>
          <a:p>
            <a:pPr eaLnBrk="1" hangingPunct="1"/>
            <a:r>
              <a:rPr lang="de-DE" sz="2800" b="1" dirty="0">
                <a:latin typeface="DLRG Univers 55 Roman" panose="02000503040000020003" pitchFamily="2" charset="0"/>
              </a:rPr>
              <a:t>E-Rechnung</a:t>
            </a:r>
            <a:endParaRPr lang="de-DE" altLang="de-DE" sz="4000" b="1" dirty="0">
              <a:latin typeface="DLRG Univers 55 Roman" panose="02000503040000020003" pitchFamily="2" charset="0"/>
            </a:endParaRPr>
          </a:p>
        </p:txBody>
      </p:sp>
    </p:spTree>
    <p:extLst>
      <p:ext uri="{BB962C8B-B14F-4D97-AF65-F5344CB8AC3E}">
        <p14:creationId xmlns:p14="http://schemas.microsoft.com/office/powerpoint/2010/main" val="979283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086E88A-0EFE-6B84-4241-4D1607278586}"/>
              </a:ext>
            </a:extLst>
          </p:cNvPr>
          <p:cNvSpPr txBox="1">
            <a:spLocks/>
          </p:cNvSpPr>
          <p:nvPr/>
        </p:nvSpPr>
        <p:spPr bwMode="auto">
          <a:xfrm>
            <a:off x="233772" y="1700808"/>
            <a:ext cx="8514692" cy="3744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de-DE" sz="2400" b="1" dirty="0">
                <a:latin typeface="DLRG Univers 55 Roman" panose="02000503040000020003" pitchFamily="2" charset="0"/>
              </a:rPr>
              <a:t>Umsatzsteuer</a:t>
            </a:r>
          </a:p>
          <a:p>
            <a:r>
              <a:rPr lang="de-DE" sz="2400" dirty="0">
                <a:latin typeface="DLRG Univers 55 Roman" panose="02000503040000020003" pitchFamily="2" charset="0"/>
              </a:rPr>
              <a:t>Es gelten die gleichen Regeln wie für Papierrechnungen</a:t>
            </a:r>
          </a:p>
          <a:p>
            <a:r>
              <a:rPr lang="de-DE" sz="2400" dirty="0">
                <a:latin typeface="DLRG Univers 55 Roman" panose="02000503040000020003" pitchFamily="2" charset="0"/>
              </a:rPr>
              <a:t>Eine E-Rechnung ermöglicht den Vorsteuerabzug, sofern sie die Anforderungen der §§ 14 und 14a UStG erfüllt.</a:t>
            </a:r>
          </a:p>
          <a:p>
            <a:r>
              <a:rPr lang="de-DE" sz="2400" dirty="0">
                <a:latin typeface="DLRG Univers 55 Roman" panose="02000503040000020003" pitchFamily="2" charset="0"/>
              </a:rPr>
              <a:t>Vereine, die vorsteuerabzugsfähig sind, müssen darauf achten, dass für die bezogenen Leistungen eine E-Rechnung vorliegt.</a:t>
            </a:r>
          </a:p>
          <a:p>
            <a:endParaRPr lang="de-DE" sz="2400" dirty="0">
              <a:latin typeface="DLRG Univers 55 Roman" panose="02000503040000020003" pitchFamily="2" charset="0"/>
            </a:endParaRPr>
          </a:p>
          <a:p>
            <a:endParaRPr lang="de-DE" sz="2400" dirty="0">
              <a:latin typeface="DLRG Univers 55 Roman" panose="02000503040000020003" pitchFamily="2" charset="0"/>
            </a:endParaRPr>
          </a:p>
          <a:p>
            <a:endParaRPr lang="de-DE" sz="2400" dirty="0">
              <a:latin typeface="DLRG Univers 55 Roman" panose="02000503040000020003" pitchFamily="2" charset="0"/>
            </a:endParaRPr>
          </a:p>
          <a:p>
            <a:pPr eaLnBrk="1" hangingPunct="1">
              <a:lnSpc>
                <a:spcPct val="80000"/>
              </a:lnSpc>
            </a:pPr>
            <a:endParaRPr lang="de-DE" altLang="de-DE" sz="2400" dirty="0">
              <a:latin typeface="DLRG Univers 55 Roman" panose="02000503040000020003" pitchFamily="2" charset="0"/>
            </a:endParaRPr>
          </a:p>
        </p:txBody>
      </p:sp>
      <p:sp>
        <p:nvSpPr>
          <p:cNvPr id="2" name="Fußzeilenplatzhalter 1">
            <a:extLst>
              <a:ext uri="{FF2B5EF4-FFF2-40B4-BE49-F238E27FC236}">
                <a16:creationId xmlns:a16="http://schemas.microsoft.com/office/drawing/2014/main" id="{B3293650-D1A6-B26C-80C0-A5FAA8DBBC90}"/>
              </a:ext>
            </a:extLst>
          </p:cNvPr>
          <p:cNvSpPr>
            <a:spLocks noGrp="1"/>
          </p:cNvSpPr>
          <p:nvPr>
            <p:ph type="ftr" sz="quarter" idx="11"/>
          </p:nvPr>
        </p:nvSpPr>
        <p:spPr/>
        <p:txBody>
          <a:bodyPr/>
          <a:lstStyle/>
          <a:p>
            <a:pPr>
              <a:defRPr/>
            </a:pPr>
            <a:r>
              <a:rPr lang="de-DE"/>
              <a:t>Schatzmeistertagung 2024</a:t>
            </a:r>
            <a:endParaRPr lang="de-DE" dirty="0"/>
          </a:p>
        </p:txBody>
      </p:sp>
      <p:sp>
        <p:nvSpPr>
          <p:cNvPr id="3" name="Foliennummernplatzhalter 2">
            <a:extLst>
              <a:ext uri="{FF2B5EF4-FFF2-40B4-BE49-F238E27FC236}">
                <a16:creationId xmlns:a16="http://schemas.microsoft.com/office/drawing/2014/main" id="{65D8CB21-109E-8FDF-8654-61266C7D5284}"/>
              </a:ext>
            </a:extLst>
          </p:cNvPr>
          <p:cNvSpPr>
            <a:spLocks noGrp="1"/>
          </p:cNvSpPr>
          <p:nvPr>
            <p:ph type="sldNum" sz="quarter" idx="12"/>
          </p:nvPr>
        </p:nvSpPr>
        <p:spPr/>
        <p:txBody>
          <a:bodyPr/>
          <a:lstStyle/>
          <a:p>
            <a:pPr>
              <a:defRPr/>
            </a:pPr>
            <a:fld id="{72B2B349-BEC2-064D-A2BD-E30AB3B912C4}" type="slidenum">
              <a:rPr lang="de-DE" altLang="de-DE" smtClean="0"/>
              <a:pPr>
                <a:defRPr/>
              </a:pPr>
              <a:t>9</a:t>
            </a:fld>
            <a:endParaRPr lang="de-DE" altLang="de-DE"/>
          </a:p>
        </p:txBody>
      </p:sp>
      <p:sp>
        <p:nvSpPr>
          <p:cNvPr id="5" name="Rectangle 3">
            <a:extLst>
              <a:ext uri="{FF2B5EF4-FFF2-40B4-BE49-F238E27FC236}">
                <a16:creationId xmlns:a16="http://schemas.microsoft.com/office/drawing/2014/main" id="{F2D30858-AFA7-81CA-C075-A438D771F012}"/>
              </a:ext>
            </a:extLst>
          </p:cNvPr>
          <p:cNvSpPr txBox="1">
            <a:spLocks/>
          </p:cNvSpPr>
          <p:nvPr/>
        </p:nvSpPr>
        <p:spPr bwMode="auto">
          <a:xfrm>
            <a:off x="685800" y="44624"/>
            <a:ext cx="77724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a:lstStyle>
          <a:p>
            <a:pPr eaLnBrk="1" hangingPunct="1"/>
            <a:r>
              <a:rPr lang="de-DE" sz="2800" b="1" dirty="0">
                <a:latin typeface="DLRG Univers 55 Roman" panose="02000503040000020003" pitchFamily="2" charset="0"/>
              </a:rPr>
              <a:t>E-Rechnung</a:t>
            </a:r>
            <a:endParaRPr lang="de-DE" altLang="de-DE" sz="4000" b="1" dirty="0">
              <a:latin typeface="DLRG Univers 55 Roman" panose="02000503040000020003" pitchFamily="2" charset="0"/>
            </a:endParaRPr>
          </a:p>
        </p:txBody>
      </p:sp>
    </p:spTree>
    <p:extLst>
      <p:ext uri="{BB962C8B-B14F-4D97-AF65-F5344CB8AC3E}">
        <p14:creationId xmlns:p14="http://schemas.microsoft.com/office/powerpoint/2010/main" val="1078375517"/>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715</Words>
  <Application>Microsoft Macintosh PowerPoint</Application>
  <PresentationFormat>Bildschirmpräsentation (4:3)</PresentationFormat>
  <Paragraphs>103</Paragraphs>
  <Slides>13</Slides>
  <Notes>10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13</vt:i4>
      </vt:variant>
    </vt:vector>
  </HeadingPairs>
  <TitlesOfParts>
    <vt:vector size="16" baseType="lpstr">
      <vt:lpstr>Arial</vt:lpstr>
      <vt:lpstr>DLRG Univers 55 Roman</vt:lpstr>
      <vt:lpstr>Larissa</vt:lpstr>
      <vt:lpstr>Schatzmeistertagung 2024</vt:lpstr>
      <vt:lpstr>PowerPoint-Präsentation</vt:lpstr>
      <vt:lpstr>PowerPoint-Präsentation</vt:lpstr>
      <vt:lpstr>E-Rechnung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Schatzmeister der DLRG LV SH</dc:title>
  <dc:subject>Seminar Teil 1</dc:subject>
  <dc:creator>Dipl. Finanzwirt Thomas Matthews</dc:creator>
  <cp:lastModifiedBy>Michael Wagner</cp:lastModifiedBy>
  <cp:revision>189</cp:revision>
  <dcterms:created xsi:type="dcterms:W3CDTF">2009-04-05T14:31:42Z</dcterms:created>
  <dcterms:modified xsi:type="dcterms:W3CDTF">2024-10-11T11:28:07Z</dcterms:modified>
</cp:coreProperties>
</file>